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5741-2C06-479F-8CEB-DD3DE6CBC5A5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842F-6B3A-4284-9458-8DA0B748E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25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5741-2C06-479F-8CEB-DD3DE6CBC5A5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842F-6B3A-4284-9458-8DA0B748E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394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5741-2C06-479F-8CEB-DD3DE6CBC5A5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842F-6B3A-4284-9458-8DA0B748E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026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5741-2C06-479F-8CEB-DD3DE6CBC5A5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842F-6B3A-4284-9458-8DA0B748E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375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5741-2C06-479F-8CEB-DD3DE6CBC5A5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842F-6B3A-4284-9458-8DA0B748E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530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5741-2C06-479F-8CEB-DD3DE6CBC5A5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842F-6B3A-4284-9458-8DA0B748E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181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5741-2C06-479F-8CEB-DD3DE6CBC5A5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842F-6B3A-4284-9458-8DA0B748E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34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5741-2C06-479F-8CEB-DD3DE6CBC5A5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842F-6B3A-4284-9458-8DA0B748E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348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5741-2C06-479F-8CEB-DD3DE6CBC5A5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842F-6B3A-4284-9458-8DA0B748E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298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5741-2C06-479F-8CEB-DD3DE6CBC5A5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842F-6B3A-4284-9458-8DA0B748E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069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5741-2C06-479F-8CEB-DD3DE6CBC5A5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842F-6B3A-4284-9458-8DA0B748E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18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35741-2C06-479F-8CEB-DD3DE6CBC5A5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842F-6B3A-4284-9458-8DA0B748E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44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2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3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7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4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0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0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4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5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6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0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80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Админ</cp:lastModifiedBy>
  <cp:revision>2</cp:revision>
  <dcterms:created xsi:type="dcterms:W3CDTF">2022-05-30T11:16:59Z</dcterms:created>
  <dcterms:modified xsi:type="dcterms:W3CDTF">2022-09-23T11:17:05Z</dcterms:modified>
</cp:coreProperties>
</file>