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9" r:id="rId10"/>
    <p:sldId id="265" r:id="rId11"/>
    <p:sldId id="272" r:id="rId12"/>
    <p:sldId id="270" r:id="rId13"/>
    <p:sldId id="271" r:id="rId14"/>
    <p:sldId id="266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4" r:id="rId23"/>
    <p:sldId id="267" r:id="rId2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741-2C06-479F-8CEB-DD3DE6CBC5A5}" type="datetimeFigureOut">
              <a:rPr lang="uk-UA" smtClean="0"/>
              <a:t>22.02.2023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842F-6B3A-4284-9458-8DA0B748E3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741-2C06-479F-8CEB-DD3DE6CBC5A5}" type="datetimeFigureOut">
              <a:rPr lang="uk-UA" smtClean="0"/>
              <a:t>22.02.2023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842F-6B3A-4284-9458-8DA0B748E3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741-2C06-479F-8CEB-DD3DE6CBC5A5}" type="datetimeFigureOut">
              <a:rPr lang="uk-UA" smtClean="0"/>
              <a:t>22.02.2023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842F-6B3A-4284-9458-8DA0B748E3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741-2C06-479F-8CEB-DD3DE6CBC5A5}" type="datetimeFigureOut">
              <a:rPr lang="uk-UA" smtClean="0"/>
              <a:t>22.02.2023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842F-6B3A-4284-9458-8DA0B748E3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741-2C06-479F-8CEB-DD3DE6CBC5A5}" type="datetimeFigureOut">
              <a:rPr lang="uk-UA" smtClean="0"/>
              <a:t>22.02.2023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842F-6B3A-4284-9458-8DA0B748E3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741-2C06-479F-8CEB-DD3DE6CBC5A5}" type="datetimeFigureOut">
              <a:rPr lang="uk-UA" smtClean="0"/>
              <a:t>22.02.2023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842F-6B3A-4284-9458-8DA0B748E3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741-2C06-479F-8CEB-DD3DE6CBC5A5}" type="datetimeFigureOut">
              <a:rPr lang="uk-UA" smtClean="0"/>
              <a:t>22.02.2023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842F-6B3A-4284-9458-8DA0B748E3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741-2C06-479F-8CEB-DD3DE6CBC5A5}" type="datetimeFigureOut">
              <a:rPr lang="uk-UA" smtClean="0"/>
              <a:t>22.02.2023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842F-6B3A-4284-9458-8DA0B748E3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741-2C06-479F-8CEB-DD3DE6CBC5A5}" type="datetimeFigureOut">
              <a:rPr lang="uk-UA" smtClean="0"/>
              <a:t>22.02.2023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842F-6B3A-4284-9458-8DA0B748E3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741-2C06-479F-8CEB-DD3DE6CBC5A5}" type="datetimeFigureOut">
              <a:rPr lang="uk-UA" smtClean="0"/>
              <a:t>22.02.2023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842F-6B3A-4284-9458-8DA0B748E3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5741-2C06-479F-8CEB-DD3DE6CBC5A5}" type="datetimeFigureOut">
              <a:rPr lang="uk-UA" smtClean="0"/>
              <a:t>22.02.2023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842F-6B3A-4284-9458-8DA0B748E3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35741-2C06-479F-8CEB-DD3DE6CBC5A5}" type="datetimeFigureOut">
              <a:rPr lang="uk-UA" smtClean="0"/>
              <a:t>22.02.2023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F842F-6B3A-4284-9458-8DA0B748E366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zxP4rAazvA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SPgi4jLRrw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ig2eco.ztu.edu.ua/results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ztu.edu.ua/?mdocs-file=1752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DigEco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DigEco_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DigEco_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807272" y="1794637"/>
            <a:ext cx="5772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dirty="0">
                <a:solidFill>
                  <a:srgbClr val="224D83"/>
                </a:solidFill>
                <a:latin typeface="Montserrat" panose="00000500000000000000" charset="0"/>
                <a:cs typeface="Montserrat" panose="00000500000000000000" charset="0"/>
                <a:hlinkClick r:id="rId3" action="ppaction://hlinkfile">
                  <a:extLst>
                    <a:ext uri="{DAF060AB-1E55-43B9-8AAB-6FB025537F2F}">
                      <wpsdc:hlinkClr xmlns:wpsdc="http://www.wps.cn/officeDocument/2017/drawingmlCustomData" xmlns="" val="224D83"/>
                      <wpsdc:folHlinkClr xmlns:wpsdc="http://www.wps.cn/officeDocument/2017/drawingmlCustomData" xmlns="" val="224D83"/>
                      <wpsdc:hlinkUnderline xmlns:wpsdc="http://www.wps.cn/officeDocument/2017/drawingmlCustomData" xmlns="" val="1"/>
                    </a:ext>
                  </a:extLst>
                </a:hlinkClick>
              </a:rPr>
              <a:t>https://www.youtube.com/watch?v=1zxP4rAazvA</a:t>
            </a:r>
            <a:endParaRPr lang="ru-RU" altLang="en-US" dirty="0">
              <a:solidFill>
                <a:srgbClr val="224D83"/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DigEco_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3082608" y="1835150"/>
            <a:ext cx="602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>
                <a:latin typeface="Montserrat" panose="00000500000000000000" charset="0"/>
                <a:cs typeface="Montserrat" panose="00000500000000000000" charset="0"/>
                <a:hlinkClick r:id="rId3" action="ppaction://hlinkfile">
                  <a:extLst>
                    <a:ext uri="{DAF060AB-1E55-43B9-8AAB-6FB025537F2F}">
                      <wpsdc:hlinkClr xmlns:wpsdc="http://www.wps.cn/officeDocument/2017/drawingmlCustomData" xmlns="" val="224D83"/>
                      <wpsdc:folHlinkClr xmlns:wpsdc="http://www.wps.cn/officeDocument/2017/drawingmlCustomData" xmlns="" val="224D83"/>
                      <wpsdc:hlinkUnderline xmlns:wpsdc="http://www.wps.cn/officeDocument/2017/drawingmlCustomData" xmlns="" val="1"/>
                    </a:ext>
                  </a:extLst>
                </a:hlinkClick>
              </a:rPr>
              <a:t>https://www.youtube.com/watch?v=jSPgi4jLRrw</a:t>
            </a:r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DigEco_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321435" y="1874520"/>
            <a:ext cx="9549130" cy="3757295"/>
            <a:chOff x="629" y="2952"/>
            <a:chExt cx="15038" cy="5917"/>
          </a:xfrm>
        </p:grpSpPr>
        <p:pic>
          <p:nvPicPr>
            <p:cNvPr id="2" name="Изображение 1" descr="dsc00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" y="2952"/>
              <a:ext cx="8879" cy="5917"/>
            </a:xfrm>
            <a:prstGeom prst="rect">
              <a:avLst/>
            </a:prstGeom>
          </p:spPr>
        </p:pic>
        <p:pic>
          <p:nvPicPr>
            <p:cNvPr id="4" name="Изображение 3"/>
            <p:cNvPicPr>
              <a:picLocks noChangeAspect="1"/>
            </p:cNvPicPr>
            <p:nvPr/>
          </p:nvPicPr>
          <p:blipFill>
            <a:blip r:embed="rId4"/>
            <a:srcRect t="23797"/>
            <a:stretch>
              <a:fillRect/>
            </a:stretch>
          </p:blipFill>
          <p:spPr>
            <a:xfrm>
              <a:off x="9620" y="2952"/>
              <a:ext cx="6047" cy="3071"/>
            </a:xfrm>
            <a:prstGeom prst="rect">
              <a:avLst/>
            </a:prstGeom>
          </p:spPr>
        </p:pic>
        <p:pic>
          <p:nvPicPr>
            <p:cNvPr id="5" name="Изображение 4"/>
            <p:cNvPicPr>
              <a:picLocks noChangeAspect="1"/>
            </p:cNvPicPr>
            <p:nvPr/>
          </p:nvPicPr>
          <p:blipFill>
            <a:blip r:embed="rId5"/>
            <a:srcRect l="18543" t="21775" b="22753"/>
            <a:stretch>
              <a:fillRect/>
            </a:stretch>
          </p:blipFill>
          <p:spPr>
            <a:xfrm>
              <a:off x="9620" y="6132"/>
              <a:ext cx="6029" cy="27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DigEco_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DigEco_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DigEco_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DigEco_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DigEco_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DigEco_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омо_готове_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DigEco_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овое поле 3">
            <a:hlinkClick r:id="rId3" action="ppaction://hlinkfile"/>
          </p:cNvPr>
          <p:cNvSpPr txBox="1"/>
          <p:nvPr/>
        </p:nvSpPr>
        <p:spPr>
          <a:xfrm>
            <a:off x="6493510" y="1410335"/>
            <a:ext cx="4128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u="sng">
                <a:solidFill>
                  <a:schemeClr val="bg1"/>
                </a:solidFill>
                <a:latin typeface="Montserrat" panose="00000500000000000000" charset="0"/>
                <a:cs typeface="Montserrat" panose="00000500000000000000" charset="0"/>
              </a:rPr>
              <a:t>dig2eco.ztu.edu.ua/results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DigEco_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igEco_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493010" y="1838960"/>
            <a:ext cx="7205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>
                <a:latin typeface="Montserrat" panose="00000500000000000000" charset="0"/>
                <a:cs typeface="Montserrat" panose="00000500000000000000" charset="0"/>
                <a:hlinkClick r:id="rId3" action="ppaction://hlinkfile"/>
              </a:rPr>
              <a:t>https://docs.ztu.edu.ua/?mdocs-file=1752</a:t>
            </a:r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224D83"/>
      </a:hlink>
      <a:folHlink>
        <a:srgbClr val="224D8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12</Words>
  <Application>Microsoft Office PowerPoint</Application>
  <PresentationFormat>Широкоэкранный</PresentationFormat>
  <Paragraphs>4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Montserrat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Новосьолов Іван Володимирович</dc:creator>
  <cp:lastModifiedBy>Админ</cp:lastModifiedBy>
  <cp:revision>13</cp:revision>
  <cp:lastPrinted>2023-02-22T09:45:58Z</cp:lastPrinted>
  <dcterms:created xsi:type="dcterms:W3CDTF">2022-05-30T11:16:00Z</dcterms:created>
  <dcterms:modified xsi:type="dcterms:W3CDTF">2023-02-22T15:04:34Z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9807EEC830EF4CE88D44404EFB0F9D57</vt:lpwstr>
  </property>
  <property fmtid="{D5CDD505-2E9C-101B-9397-08002B2CF9AE}" pid="3" name="KSOProductBuildVer">
    <vt:lpwstr>1049-11.2.0.11341</vt:lpwstr>
  </property>
</Properties>
</file>