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308" r:id="rId4"/>
    <p:sldId id="289" r:id="rId5"/>
    <p:sldId id="309" r:id="rId6"/>
    <p:sldId id="310" r:id="rId7"/>
    <p:sldId id="311" r:id="rId8"/>
    <p:sldId id="303" r:id="rId9"/>
    <p:sldId id="312" r:id="rId10"/>
    <p:sldId id="290"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15" autoAdjust="0"/>
    <p:restoredTop sz="96396" autoAdjust="0"/>
  </p:normalViewPr>
  <p:slideViewPr>
    <p:cSldViewPr snapToGrid="0">
      <p:cViewPr varScale="1">
        <p:scale>
          <a:sx n="82" d="100"/>
          <a:sy n="82" d="100"/>
        </p:scale>
        <p:origin x="1176" y="5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99EF0E-8DE0-3443-866A-E99ADB2CC65B}"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ru-RU"/>
        </a:p>
      </dgm:t>
    </dgm:pt>
    <dgm:pt modelId="{8CD126FD-4AD5-144D-9187-2EAC0E58786A}">
      <dgm:prSet phldrT="[Текст]" custT="1"/>
      <dgm:spPr/>
      <dgm:t>
        <a:bodyPr/>
        <a:lstStyle/>
        <a:p>
          <a:r>
            <a:rPr lang="ru-RU" sz="1400">
              <a:latin typeface="Times New Roman" panose="02020603050405020304" pitchFamily="18" charset="0"/>
              <a:cs typeface="Times New Roman" panose="02020603050405020304" pitchFamily="18" charset="0"/>
            </a:rPr>
            <a:t>Стратегія діяльності підприємства</a:t>
          </a:r>
        </a:p>
      </dgm:t>
    </dgm:pt>
    <dgm:pt modelId="{99EEA86F-EFDD-B84D-BA8D-FDF6120722AA}" type="parTrans" cxnId="{4B56A0D4-3774-F14D-B72A-EDCECA820AA0}">
      <dgm:prSet/>
      <dgm:spPr/>
      <dgm:t>
        <a:bodyPr/>
        <a:lstStyle/>
        <a:p>
          <a:endParaRPr lang="ru-RU" sz="1400">
            <a:latin typeface="Times New Roman" panose="02020603050405020304" pitchFamily="18" charset="0"/>
            <a:cs typeface="Times New Roman" panose="02020603050405020304" pitchFamily="18" charset="0"/>
          </a:endParaRPr>
        </a:p>
      </dgm:t>
    </dgm:pt>
    <dgm:pt modelId="{3A6009A6-4602-ED4B-B9C9-53AB668B8234}" type="sibTrans" cxnId="{4B56A0D4-3774-F14D-B72A-EDCECA820AA0}">
      <dgm:prSet/>
      <dgm:spPr/>
      <dgm:t>
        <a:bodyPr/>
        <a:lstStyle/>
        <a:p>
          <a:endParaRPr lang="ru-RU" sz="1400">
            <a:latin typeface="Times New Roman" panose="02020603050405020304" pitchFamily="18" charset="0"/>
            <a:cs typeface="Times New Roman" panose="02020603050405020304" pitchFamily="18" charset="0"/>
          </a:endParaRPr>
        </a:p>
      </dgm:t>
    </dgm:pt>
    <dgm:pt modelId="{260EEC48-282E-D442-BFB2-03602D4B5050}">
      <dgm:prSet phldrT="[Текст]" custT="1"/>
      <dgm:spPr/>
      <dgm:t>
        <a:bodyPr/>
        <a:lstStyle/>
        <a:p>
          <a:r>
            <a:rPr lang="ru-RU" sz="1400">
              <a:latin typeface="Times New Roman" panose="02020603050405020304" pitchFamily="18" charset="0"/>
              <a:cs typeface="Times New Roman" panose="02020603050405020304" pitchFamily="18" charset="0"/>
            </a:rPr>
            <a:t>Культура ефективності підприємства</a:t>
          </a:r>
        </a:p>
      </dgm:t>
    </dgm:pt>
    <dgm:pt modelId="{B8D43911-62B3-3044-B2B3-C063DBB1D0BB}" type="parTrans" cxnId="{93F74E65-EBBE-2E4C-BDB6-D6D26E7A655D}">
      <dgm:prSet/>
      <dgm:spPr/>
      <dgm:t>
        <a:bodyPr/>
        <a:lstStyle/>
        <a:p>
          <a:endParaRPr lang="ru-RU" sz="1400">
            <a:latin typeface="Times New Roman" panose="02020603050405020304" pitchFamily="18" charset="0"/>
            <a:cs typeface="Times New Roman" panose="02020603050405020304" pitchFamily="18" charset="0"/>
          </a:endParaRPr>
        </a:p>
      </dgm:t>
    </dgm:pt>
    <dgm:pt modelId="{576C3411-BBD9-804C-BE98-9BE3BAE588AE}" type="sibTrans" cxnId="{93F74E65-EBBE-2E4C-BDB6-D6D26E7A655D}">
      <dgm:prSet/>
      <dgm:spPr/>
      <dgm:t>
        <a:bodyPr/>
        <a:lstStyle/>
        <a:p>
          <a:endParaRPr lang="ru-RU" sz="1400">
            <a:latin typeface="Times New Roman" panose="02020603050405020304" pitchFamily="18" charset="0"/>
            <a:cs typeface="Times New Roman" panose="02020603050405020304" pitchFamily="18" charset="0"/>
          </a:endParaRPr>
        </a:p>
      </dgm:t>
    </dgm:pt>
    <dgm:pt modelId="{5E7178F5-8191-C54D-AA68-6D7133A92384}">
      <dgm:prSet phldrT="[Текст]" custT="1"/>
      <dgm:spPr/>
      <dgm:t>
        <a:bodyPr/>
        <a:lstStyle/>
        <a:p>
          <a:r>
            <a:rPr lang="ru-RU" sz="1400">
              <a:latin typeface="Times New Roman" panose="02020603050405020304" pitchFamily="18" charset="0"/>
              <a:cs typeface="Times New Roman" panose="02020603050405020304" pitchFamily="18" charset="0"/>
            </a:rPr>
            <a:t>Управління результатами бізнес-процесів</a:t>
          </a:r>
        </a:p>
      </dgm:t>
    </dgm:pt>
    <dgm:pt modelId="{DB98F435-1312-7145-AACE-675C2975AE7A}" type="parTrans" cxnId="{8DD1C146-9D84-8745-BA6F-4AA63587EC6B}">
      <dgm:prSet/>
      <dgm:spPr/>
      <dgm:t>
        <a:bodyPr/>
        <a:lstStyle/>
        <a:p>
          <a:endParaRPr lang="ru-RU" sz="1400">
            <a:latin typeface="Times New Roman" panose="02020603050405020304" pitchFamily="18" charset="0"/>
            <a:cs typeface="Times New Roman" panose="02020603050405020304" pitchFamily="18" charset="0"/>
          </a:endParaRPr>
        </a:p>
      </dgm:t>
    </dgm:pt>
    <dgm:pt modelId="{61E94C47-E846-5D4B-B31B-5DC7A48EE42A}" type="sibTrans" cxnId="{8DD1C146-9D84-8745-BA6F-4AA63587EC6B}">
      <dgm:prSet/>
      <dgm:spPr/>
      <dgm:t>
        <a:bodyPr/>
        <a:lstStyle/>
        <a:p>
          <a:endParaRPr lang="ru-RU" sz="1400">
            <a:latin typeface="Times New Roman" panose="02020603050405020304" pitchFamily="18" charset="0"/>
            <a:cs typeface="Times New Roman" panose="02020603050405020304" pitchFamily="18" charset="0"/>
          </a:endParaRPr>
        </a:p>
      </dgm:t>
    </dgm:pt>
    <dgm:pt modelId="{47D94AAA-A60C-4044-B9BB-1634D9C48633}">
      <dgm:prSet phldrT="[Текст]" custT="1"/>
      <dgm:spPr/>
      <dgm:t>
        <a:bodyPr/>
        <a:lstStyle/>
        <a:p>
          <a:r>
            <a:rPr lang="ru-RU" sz="1400">
              <a:latin typeface="Times New Roman" panose="02020603050405020304" pitchFamily="18" charset="0"/>
              <a:cs typeface="Times New Roman" panose="02020603050405020304" pitchFamily="18" charset="0"/>
            </a:rPr>
            <a:t>Управління ефективністю персоналу</a:t>
          </a:r>
        </a:p>
      </dgm:t>
    </dgm:pt>
    <dgm:pt modelId="{D7466D4C-9D02-264B-BD31-F12160644A59}" type="parTrans" cxnId="{C7DB8931-1A41-0240-959D-F23DB89BF1BE}">
      <dgm:prSet/>
      <dgm:spPr/>
      <dgm:t>
        <a:bodyPr/>
        <a:lstStyle/>
        <a:p>
          <a:endParaRPr lang="ru-RU" sz="1400">
            <a:latin typeface="Times New Roman" panose="02020603050405020304" pitchFamily="18" charset="0"/>
            <a:cs typeface="Times New Roman" panose="02020603050405020304" pitchFamily="18" charset="0"/>
          </a:endParaRPr>
        </a:p>
      </dgm:t>
    </dgm:pt>
    <dgm:pt modelId="{2BEFF988-8335-CC48-A802-CF43F061D517}" type="sibTrans" cxnId="{C7DB8931-1A41-0240-959D-F23DB89BF1BE}">
      <dgm:prSet/>
      <dgm:spPr/>
      <dgm:t>
        <a:bodyPr/>
        <a:lstStyle/>
        <a:p>
          <a:endParaRPr lang="ru-RU" sz="1400">
            <a:latin typeface="Times New Roman" panose="02020603050405020304" pitchFamily="18" charset="0"/>
            <a:cs typeface="Times New Roman" panose="02020603050405020304" pitchFamily="18" charset="0"/>
          </a:endParaRPr>
        </a:p>
      </dgm:t>
    </dgm:pt>
    <dgm:pt modelId="{163B649D-A84C-594A-810A-623921210350}">
      <dgm:prSet custT="1"/>
      <dgm:spPr/>
      <dgm:t>
        <a:bodyPr/>
        <a:lstStyle/>
        <a:p>
          <a:r>
            <a:rPr lang="ru-RU" sz="1400">
              <a:latin typeface="Times New Roman" panose="02020603050405020304" pitchFamily="18" charset="0"/>
              <a:cs typeface="Times New Roman" panose="02020603050405020304" pitchFamily="18" charset="0"/>
            </a:rPr>
            <a:t>ціннісні орієнтири, можливості розвитку та росту, очікування, перспективи і пріоритети в діяльності підприємства, стилі керівництва</a:t>
          </a:r>
        </a:p>
      </dgm:t>
    </dgm:pt>
    <dgm:pt modelId="{113C1297-CCBC-7540-B364-CD5ACD9E6B3D}" type="parTrans" cxnId="{FE8E3144-7D83-7842-9E22-FC665BB1004F}">
      <dgm:prSet/>
      <dgm:spPr/>
      <dgm:t>
        <a:bodyPr/>
        <a:lstStyle/>
        <a:p>
          <a:endParaRPr lang="ru-RU" sz="1400">
            <a:latin typeface="Times New Roman" panose="02020603050405020304" pitchFamily="18" charset="0"/>
            <a:cs typeface="Times New Roman" panose="02020603050405020304" pitchFamily="18" charset="0"/>
          </a:endParaRPr>
        </a:p>
      </dgm:t>
    </dgm:pt>
    <dgm:pt modelId="{3E4623C2-2D70-2B47-BA44-3348C46C66B6}" type="sibTrans" cxnId="{FE8E3144-7D83-7842-9E22-FC665BB1004F}">
      <dgm:prSet/>
      <dgm:spPr/>
      <dgm:t>
        <a:bodyPr/>
        <a:lstStyle/>
        <a:p>
          <a:endParaRPr lang="ru-RU" sz="1400">
            <a:latin typeface="Times New Roman" panose="02020603050405020304" pitchFamily="18" charset="0"/>
            <a:cs typeface="Times New Roman" panose="02020603050405020304" pitchFamily="18" charset="0"/>
          </a:endParaRPr>
        </a:p>
      </dgm:t>
    </dgm:pt>
    <dgm:pt modelId="{26C1C4FA-61FF-054F-9BF4-1F8945D6F3C6}">
      <dgm:prSet custT="1"/>
      <dgm:spPr/>
      <dgm:t>
        <a:bodyPr/>
        <a:lstStyle/>
        <a:p>
          <a:r>
            <a:rPr lang="ru-RU" sz="1400">
              <a:latin typeface="Times New Roman" panose="02020603050405020304" pitchFamily="18" charset="0"/>
              <a:cs typeface="Times New Roman" panose="02020603050405020304" pitchFamily="18" charset="0"/>
            </a:rPr>
            <a:t>управлінський процес, вимірювання та оцінка результатів, визначення ефективності бізнес-проце ів, постановка цілей та завдань, корегування та вжиття заходів</a:t>
          </a:r>
        </a:p>
      </dgm:t>
    </dgm:pt>
    <dgm:pt modelId="{616DA5CE-D1CE-2544-832E-4BAF5E59FCE9}" type="parTrans" cxnId="{21B3C3BD-7C73-1943-9912-581E01821658}">
      <dgm:prSet/>
      <dgm:spPr/>
      <dgm:t>
        <a:bodyPr/>
        <a:lstStyle/>
        <a:p>
          <a:endParaRPr lang="ru-RU" sz="1400">
            <a:latin typeface="Times New Roman" panose="02020603050405020304" pitchFamily="18" charset="0"/>
            <a:cs typeface="Times New Roman" panose="02020603050405020304" pitchFamily="18" charset="0"/>
          </a:endParaRPr>
        </a:p>
      </dgm:t>
    </dgm:pt>
    <dgm:pt modelId="{08C063AA-7E31-6C44-BFD4-AD1C2C460DC3}" type="sibTrans" cxnId="{21B3C3BD-7C73-1943-9912-581E01821658}">
      <dgm:prSet/>
      <dgm:spPr/>
      <dgm:t>
        <a:bodyPr/>
        <a:lstStyle/>
        <a:p>
          <a:endParaRPr lang="ru-RU" sz="1400">
            <a:latin typeface="Times New Roman" panose="02020603050405020304" pitchFamily="18" charset="0"/>
            <a:cs typeface="Times New Roman" panose="02020603050405020304" pitchFamily="18" charset="0"/>
          </a:endParaRPr>
        </a:p>
      </dgm:t>
    </dgm:pt>
    <dgm:pt modelId="{47671A57-93DC-1242-9D5B-FD28CD9E4921}">
      <dgm:prSet custT="1"/>
      <dgm:spPr/>
      <dgm:t>
        <a:bodyPr/>
        <a:lstStyle/>
        <a:p>
          <a:r>
            <a:rPr lang="ru-RU" sz="1400">
              <a:latin typeface="Times New Roman" panose="02020603050405020304" pitchFamily="18" charset="0"/>
              <a:cs typeface="Times New Roman" panose="02020603050405020304" pitchFamily="18" charset="0"/>
            </a:rPr>
            <a:t>визначення параметрів та критеріїв оцінки, розвиток персоналу, кар’єрне зростання, навчання, підвищення кваліфікації, система стимулів та мотивації</a:t>
          </a:r>
        </a:p>
      </dgm:t>
    </dgm:pt>
    <dgm:pt modelId="{4B70ADCE-6527-FB41-ABD0-FA5AF3A5AAFC}" type="parTrans" cxnId="{E73D2954-B8C2-9C4E-AC56-5AD6B89B162D}">
      <dgm:prSet/>
      <dgm:spPr/>
      <dgm:t>
        <a:bodyPr/>
        <a:lstStyle/>
        <a:p>
          <a:endParaRPr lang="ru-RU" sz="1400">
            <a:latin typeface="Times New Roman" panose="02020603050405020304" pitchFamily="18" charset="0"/>
            <a:cs typeface="Times New Roman" panose="02020603050405020304" pitchFamily="18" charset="0"/>
          </a:endParaRPr>
        </a:p>
      </dgm:t>
    </dgm:pt>
    <dgm:pt modelId="{C6FAEA35-D822-824D-B0A5-6BEC801C9DC3}" type="sibTrans" cxnId="{E73D2954-B8C2-9C4E-AC56-5AD6B89B162D}">
      <dgm:prSet/>
      <dgm:spPr/>
      <dgm:t>
        <a:bodyPr/>
        <a:lstStyle/>
        <a:p>
          <a:endParaRPr lang="ru-RU" sz="1400">
            <a:latin typeface="Times New Roman" panose="02020603050405020304" pitchFamily="18" charset="0"/>
            <a:cs typeface="Times New Roman" panose="02020603050405020304" pitchFamily="18" charset="0"/>
          </a:endParaRPr>
        </a:p>
      </dgm:t>
    </dgm:pt>
    <dgm:pt modelId="{DC9AB752-5F01-CD4F-B6D8-7CF2C91D19A9}" type="pres">
      <dgm:prSet presAssocID="{EE99EF0E-8DE0-3443-866A-E99ADB2CC65B}" presName="hierChild1" presStyleCnt="0">
        <dgm:presLayoutVars>
          <dgm:orgChart val="1"/>
          <dgm:chPref val="1"/>
          <dgm:dir/>
          <dgm:animOne val="branch"/>
          <dgm:animLvl val="lvl"/>
          <dgm:resizeHandles/>
        </dgm:presLayoutVars>
      </dgm:prSet>
      <dgm:spPr/>
    </dgm:pt>
    <dgm:pt modelId="{2129AD13-A07D-D646-9413-280E574B0554}" type="pres">
      <dgm:prSet presAssocID="{8CD126FD-4AD5-144D-9187-2EAC0E58786A}" presName="hierRoot1" presStyleCnt="0">
        <dgm:presLayoutVars>
          <dgm:hierBranch val="init"/>
        </dgm:presLayoutVars>
      </dgm:prSet>
      <dgm:spPr/>
    </dgm:pt>
    <dgm:pt modelId="{8F3E5D8F-DB7C-A84C-8A8C-E401BD1DC173}" type="pres">
      <dgm:prSet presAssocID="{8CD126FD-4AD5-144D-9187-2EAC0E58786A}" presName="rootComposite1" presStyleCnt="0"/>
      <dgm:spPr/>
    </dgm:pt>
    <dgm:pt modelId="{D110D5F8-9719-4040-975B-9A60E2C32D7D}" type="pres">
      <dgm:prSet presAssocID="{8CD126FD-4AD5-144D-9187-2EAC0E58786A}" presName="rootText1" presStyleLbl="node0" presStyleIdx="0" presStyleCnt="1">
        <dgm:presLayoutVars>
          <dgm:chPref val="3"/>
        </dgm:presLayoutVars>
      </dgm:prSet>
      <dgm:spPr/>
    </dgm:pt>
    <dgm:pt modelId="{E9EAB888-F2E1-6A4F-AC6C-0B4251922E2B}" type="pres">
      <dgm:prSet presAssocID="{8CD126FD-4AD5-144D-9187-2EAC0E58786A}" presName="rootConnector1" presStyleLbl="node1" presStyleIdx="0" presStyleCnt="0"/>
      <dgm:spPr/>
    </dgm:pt>
    <dgm:pt modelId="{B5D3F759-1360-8445-86BB-8090F7F1E004}" type="pres">
      <dgm:prSet presAssocID="{8CD126FD-4AD5-144D-9187-2EAC0E58786A}" presName="hierChild2" presStyleCnt="0"/>
      <dgm:spPr/>
    </dgm:pt>
    <dgm:pt modelId="{817DCD0E-05C9-5147-8661-27530F2FECB2}" type="pres">
      <dgm:prSet presAssocID="{B8D43911-62B3-3044-B2B3-C063DBB1D0BB}" presName="Name37" presStyleLbl="parChTrans1D2" presStyleIdx="0" presStyleCnt="3"/>
      <dgm:spPr/>
    </dgm:pt>
    <dgm:pt modelId="{E700BE9F-BB3C-8645-A47D-51729A98B37D}" type="pres">
      <dgm:prSet presAssocID="{260EEC48-282E-D442-BFB2-03602D4B5050}" presName="hierRoot2" presStyleCnt="0">
        <dgm:presLayoutVars>
          <dgm:hierBranch val="init"/>
        </dgm:presLayoutVars>
      </dgm:prSet>
      <dgm:spPr/>
    </dgm:pt>
    <dgm:pt modelId="{5F5DC9CB-C5BC-7548-8142-27CC2AA369D4}" type="pres">
      <dgm:prSet presAssocID="{260EEC48-282E-D442-BFB2-03602D4B5050}" presName="rootComposite" presStyleCnt="0"/>
      <dgm:spPr/>
    </dgm:pt>
    <dgm:pt modelId="{4A9C3BF1-AF0A-FC4A-9FF7-25C9F2166D73}" type="pres">
      <dgm:prSet presAssocID="{260EEC48-282E-D442-BFB2-03602D4B5050}" presName="rootText" presStyleLbl="node2" presStyleIdx="0" presStyleCnt="3">
        <dgm:presLayoutVars>
          <dgm:chPref val="3"/>
        </dgm:presLayoutVars>
      </dgm:prSet>
      <dgm:spPr/>
    </dgm:pt>
    <dgm:pt modelId="{86B47790-8E4C-C34D-9CB0-0E0FAE52DB95}" type="pres">
      <dgm:prSet presAssocID="{260EEC48-282E-D442-BFB2-03602D4B5050}" presName="rootConnector" presStyleLbl="node2" presStyleIdx="0" presStyleCnt="3"/>
      <dgm:spPr/>
    </dgm:pt>
    <dgm:pt modelId="{10E945D1-9A2B-D34A-B11C-561F343C930E}" type="pres">
      <dgm:prSet presAssocID="{260EEC48-282E-D442-BFB2-03602D4B5050}" presName="hierChild4" presStyleCnt="0"/>
      <dgm:spPr/>
    </dgm:pt>
    <dgm:pt modelId="{477EC9D3-BC4D-3644-8E61-5C7E3F8368C5}" type="pres">
      <dgm:prSet presAssocID="{113C1297-CCBC-7540-B364-CD5ACD9E6B3D}" presName="Name37" presStyleLbl="parChTrans1D3" presStyleIdx="0" presStyleCnt="3"/>
      <dgm:spPr/>
    </dgm:pt>
    <dgm:pt modelId="{86E49FE5-44BE-1243-B90D-4B189DB3E298}" type="pres">
      <dgm:prSet presAssocID="{163B649D-A84C-594A-810A-623921210350}" presName="hierRoot2" presStyleCnt="0">
        <dgm:presLayoutVars>
          <dgm:hierBranch val="init"/>
        </dgm:presLayoutVars>
      </dgm:prSet>
      <dgm:spPr/>
    </dgm:pt>
    <dgm:pt modelId="{A06F5405-8681-3E48-A137-8A4087C8B89D}" type="pres">
      <dgm:prSet presAssocID="{163B649D-A84C-594A-810A-623921210350}" presName="rootComposite" presStyleCnt="0"/>
      <dgm:spPr/>
    </dgm:pt>
    <dgm:pt modelId="{F92896B7-A2DF-2C40-AA3D-C3EC594A459F}" type="pres">
      <dgm:prSet presAssocID="{163B649D-A84C-594A-810A-623921210350}" presName="rootText" presStyleLbl="node3" presStyleIdx="0" presStyleCnt="3" custScaleY="213444">
        <dgm:presLayoutVars>
          <dgm:chPref val="3"/>
        </dgm:presLayoutVars>
      </dgm:prSet>
      <dgm:spPr/>
    </dgm:pt>
    <dgm:pt modelId="{BCE283E8-4B7D-2045-B3D1-C9072E010A42}" type="pres">
      <dgm:prSet presAssocID="{163B649D-A84C-594A-810A-623921210350}" presName="rootConnector" presStyleLbl="node3" presStyleIdx="0" presStyleCnt="3"/>
      <dgm:spPr/>
    </dgm:pt>
    <dgm:pt modelId="{243DBD2E-AE36-4244-ACE9-5CF9D38C9984}" type="pres">
      <dgm:prSet presAssocID="{163B649D-A84C-594A-810A-623921210350}" presName="hierChild4" presStyleCnt="0"/>
      <dgm:spPr/>
    </dgm:pt>
    <dgm:pt modelId="{330FDF03-02BA-4B42-98AC-E8296B1AF2DC}" type="pres">
      <dgm:prSet presAssocID="{163B649D-A84C-594A-810A-623921210350}" presName="hierChild5" presStyleCnt="0"/>
      <dgm:spPr/>
    </dgm:pt>
    <dgm:pt modelId="{F555CB7A-EF38-FF44-BE6F-1AF791969F65}" type="pres">
      <dgm:prSet presAssocID="{260EEC48-282E-D442-BFB2-03602D4B5050}" presName="hierChild5" presStyleCnt="0"/>
      <dgm:spPr/>
    </dgm:pt>
    <dgm:pt modelId="{6177FF88-D8CD-564C-BE0F-8FFC69DDEA71}" type="pres">
      <dgm:prSet presAssocID="{DB98F435-1312-7145-AACE-675C2975AE7A}" presName="Name37" presStyleLbl="parChTrans1D2" presStyleIdx="1" presStyleCnt="3"/>
      <dgm:spPr/>
    </dgm:pt>
    <dgm:pt modelId="{BD18E198-8D31-6A4F-AF05-D20FAD9FA827}" type="pres">
      <dgm:prSet presAssocID="{5E7178F5-8191-C54D-AA68-6D7133A92384}" presName="hierRoot2" presStyleCnt="0">
        <dgm:presLayoutVars>
          <dgm:hierBranch val="init"/>
        </dgm:presLayoutVars>
      </dgm:prSet>
      <dgm:spPr/>
    </dgm:pt>
    <dgm:pt modelId="{26AD675A-B264-D04D-84B1-9EA95119A8FF}" type="pres">
      <dgm:prSet presAssocID="{5E7178F5-8191-C54D-AA68-6D7133A92384}" presName="rootComposite" presStyleCnt="0"/>
      <dgm:spPr/>
    </dgm:pt>
    <dgm:pt modelId="{25A28B53-13F4-FB41-8447-3D7725DCE4FF}" type="pres">
      <dgm:prSet presAssocID="{5E7178F5-8191-C54D-AA68-6D7133A92384}" presName="rootText" presStyleLbl="node2" presStyleIdx="1" presStyleCnt="3">
        <dgm:presLayoutVars>
          <dgm:chPref val="3"/>
        </dgm:presLayoutVars>
      </dgm:prSet>
      <dgm:spPr/>
    </dgm:pt>
    <dgm:pt modelId="{59868A4D-2CE2-0940-96D0-ED0B73F272B8}" type="pres">
      <dgm:prSet presAssocID="{5E7178F5-8191-C54D-AA68-6D7133A92384}" presName="rootConnector" presStyleLbl="node2" presStyleIdx="1" presStyleCnt="3"/>
      <dgm:spPr/>
    </dgm:pt>
    <dgm:pt modelId="{F203AA3C-CDE2-7E47-B210-06E73931DB2B}" type="pres">
      <dgm:prSet presAssocID="{5E7178F5-8191-C54D-AA68-6D7133A92384}" presName="hierChild4" presStyleCnt="0"/>
      <dgm:spPr/>
    </dgm:pt>
    <dgm:pt modelId="{D5ABC1A1-AF6E-AE49-A7D2-0D7A27A06536}" type="pres">
      <dgm:prSet presAssocID="{616DA5CE-D1CE-2544-832E-4BAF5E59FCE9}" presName="Name37" presStyleLbl="parChTrans1D3" presStyleIdx="1" presStyleCnt="3"/>
      <dgm:spPr/>
    </dgm:pt>
    <dgm:pt modelId="{059CCB6E-6C45-BB47-BDEF-3E12CB8F78E7}" type="pres">
      <dgm:prSet presAssocID="{26C1C4FA-61FF-054F-9BF4-1F8945D6F3C6}" presName="hierRoot2" presStyleCnt="0">
        <dgm:presLayoutVars>
          <dgm:hierBranch val="init"/>
        </dgm:presLayoutVars>
      </dgm:prSet>
      <dgm:spPr/>
    </dgm:pt>
    <dgm:pt modelId="{C64516B2-E080-854B-AAA6-86700FAC26A2}" type="pres">
      <dgm:prSet presAssocID="{26C1C4FA-61FF-054F-9BF4-1F8945D6F3C6}" presName="rootComposite" presStyleCnt="0"/>
      <dgm:spPr/>
    </dgm:pt>
    <dgm:pt modelId="{F5B8750E-DABB-D340-ABD9-1524F16315BB}" type="pres">
      <dgm:prSet presAssocID="{26C1C4FA-61FF-054F-9BF4-1F8945D6F3C6}" presName="rootText" presStyleLbl="node3" presStyleIdx="1" presStyleCnt="3" custScaleY="220205">
        <dgm:presLayoutVars>
          <dgm:chPref val="3"/>
        </dgm:presLayoutVars>
      </dgm:prSet>
      <dgm:spPr/>
    </dgm:pt>
    <dgm:pt modelId="{0C810D09-1BF1-C94F-92B8-E128BC8F9A69}" type="pres">
      <dgm:prSet presAssocID="{26C1C4FA-61FF-054F-9BF4-1F8945D6F3C6}" presName="rootConnector" presStyleLbl="node3" presStyleIdx="1" presStyleCnt="3"/>
      <dgm:spPr/>
    </dgm:pt>
    <dgm:pt modelId="{B2B20FFA-8E7C-0741-A160-65405C7109E3}" type="pres">
      <dgm:prSet presAssocID="{26C1C4FA-61FF-054F-9BF4-1F8945D6F3C6}" presName="hierChild4" presStyleCnt="0"/>
      <dgm:spPr/>
    </dgm:pt>
    <dgm:pt modelId="{A2BEFA38-0D10-DF4C-9BE9-0FCDE7CC017A}" type="pres">
      <dgm:prSet presAssocID="{26C1C4FA-61FF-054F-9BF4-1F8945D6F3C6}" presName="hierChild5" presStyleCnt="0"/>
      <dgm:spPr/>
    </dgm:pt>
    <dgm:pt modelId="{D9B34ADF-7C7D-8B40-8389-EB6402D7A885}" type="pres">
      <dgm:prSet presAssocID="{5E7178F5-8191-C54D-AA68-6D7133A92384}" presName="hierChild5" presStyleCnt="0"/>
      <dgm:spPr/>
    </dgm:pt>
    <dgm:pt modelId="{EF2E8422-7A82-B549-8892-0142862B731F}" type="pres">
      <dgm:prSet presAssocID="{D7466D4C-9D02-264B-BD31-F12160644A59}" presName="Name37" presStyleLbl="parChTrans1D2" presStyleIdx="2" presStyleCnt="3"/>
      <dgm:spPr/>
    </dgm:pt>
    <dgm:pt modelId="{EFF0BDBE-E28D-7C40-9927-53C6ACACBB5D}" type="pres">
      <dgm:prSet presAssocID="{47D94AAA-A60C-4044-B9BB-1634D9C48633}" presName="hierRoot2" presStyleCnt="0">
        <dgm:presLayoutVars>
          <dgm:hierBranch val="init"/>
        </dgm:presLayoutVars>
      </dgm:prSet>
      <dgm:spPr/>
    </dgm:pt>
    <dgm:pt modelId="{126DA3BA-09FE-5745-814A-E90753157E91}" type="pres">
      <dgm:prSet presAssocID="{47D94AAA-A60C-4044-B9BB-1634D9C48633}" presName="rootComposite" presStyleCnt="0"/>
      <dgm:spPr/>
    </dgm:pt>
    <dgm:pt modelId="{1F76347A-384F-594A-A674-BA89C49BBCA5}" type="pres">
      <dgm:prSet presAssocID="{47D94AAA-A60C-4044-B9BB-1634D9C48633}" presName="rootText" presStyleLbl="node2" presStyleIdx="2" presStyleCnt="3">
        <dgm:presLayoutVars>
          <dgm:chPref val="3"/>
        </dgm:presLayoutVars>
      </dgm:prSet>
      <dgm:spPr/>
    </dgm:pt>
    <dgm:pt modelId="{32791543-5B71-804B-A3CE-CB456907CB3B}" type="pres">
      <dgm:prSet presAssocID="{47D94AAA-A60C-4044-B9BB-1634D9C48633}" presName="rootConnector" presStyleLbl="node2" presStyleIdx="2" presStyleCnt="3"/>
      <dgm:spPr/>
    </dgm:pt>
    <dgm:pt modelId="{C256387C-3979-3B4E-BA78-E57BDF9BCA0F}" type="pres">
      <dgm:prSet presAssocID="{47D94AAA-A60C-4044-B9BB-1634D9C48633}" presName="hierChild4" presStyleCnt="0"/>
      <dgm:spPr/>
    </dgm:pt>
    <dgm:pt modelId="{1A48E3E6-4FDB-2B44-810F-F601D5895DAB}" type="pres">
      <dgm:prSet presAssocID="{4B70ADCE-6527-FB41-ABD0-FA5AF3A5AAFC}" presName="Name37" presStyleLbl="parChTrans1D3" presStyleIdx="2" presStyleCnt="3"/>
      <dgm:spPr/>
    </dgm:pt>
    <dgm:pt modelId="{20F58F64-59C5-B54C-B989-6543CA7ACA17}" type="pres">
      <dgm:prSet presAssocID="{47671A57-93DC-1242-9D5B-FD28CD9E4921}" presName="hierRoot2" presStyleCnt="0">
        <dgm:presLayoutVars>
          <dgm:hierBranch val="init"/>
        </dgm:presLayoutVars>
      </dgm:prSet>
      <dgm:spPr/>
    </dgm:pt>
    <dgm:pt modelId="{D249DABE-1AAC-BD4B-9ACD-072A8C2D686F}" type="pres">
      <dgm:prSet presAssocID="{47671A57-93DC-1242-9D5B-FD28CD9E4921}" presName="rootComposite" presStyleCnt="0"/>
      <dgm:spPr/>
    </dgm:pt>
    <dgm:pt modelId="{7BC66B99-FB1D-5743-801F-D5C52CFFB7AA}" type="pres">
      <dgm:prSet presAssocID="{47671A57-93DC-1242-9D5B-FD28CD9E4921}" presName="rootText" presStyleLbl="node3" presStyleIdx="2" presStyleCnt="3" custScaleY="222847">
        <dgm:presLayoutVars>
          <dgm:chPref val="3"/>
        </dgm:presLayoutVars>
      </dgm:prSet>
      <dgm:spPr/>
    </dgm:pt>
    <dgm:pt modelId="{CE5065A0-2495-5241-8839-F127F2077762}" type="pres">
      <dgm:prSet presAssocID="{47671A57-93DC-1242-9D5B-FD28CD9E4921}" presName="rootConnector" presStyleLbl="node3" presStyleIdx="2" presStyleCnt="3"/>
      <dgm:spPr/>
    </dgm:pt>
    <dgm:pt modelId="{A12197DB-D702-8443-941E-0D06FDA2B189}" type="pres">
      <dgm:prSet presAssocID="{47671A57-93DC-1242-9D5B-FD28CD9E4921}" presName="hierChild4" presStyleCnt="0"/>
      <dgm:spPr/>
    </dgm:pt>
    <dgm:pt modelId="{0E9BBCED-37DD-8D4F-9034-E053B11642B1}" type="pres">
      <dgm:prSet presAssocID="{47671A57-93DC-1242-9D5B-FD28CD9E4921}" presName="hierChild5" presStyleCnt="0"/>
      <dgm:spPr/>
    </dgm:pt>
    <dgm:pt modelId="{A339B35C-9BC1-D04F-8AB7-B0D0C2194322}" type="pres">
      <dgm:prSet presAssocID="{47D94AAA-A60C-4044-B9BB-1634D9C48633}" presName="hierChild5" presStyleCnt="0"/>
      <dgm:spPr/>
    </dgm:pt>
    <dgm:pt modelId="{BE686CED-DDCA-724D-9BEC-B5D55CBFC052}" type="pres">
      <dgm:prSet presAssocID="{8CD126FD-4AD5-144D-9187-2EAC0E58786A}" presName="hierChild3" presStyleCnt="0"/>
      <dgm:spPr/>
    </dgm:pt>
  </dgm:ptLst>
  <dgm:cxnLst>
    <dgm:cxn modelId="{AD6B3906-E69C-4D42-BCB8-636D1FE08182}" type="presOf" srcId="{B8D43911-62B3-3044-B2B3-C063DBB1D0BB}" destId="{817DCD0E-05C9-5147-8661-27530F2FECB2}" srcOrd="0" destOrd="0" presId="urn:microsoft.com/office/officeart/2005/8/layout/orgChart1"/>
    <dgm:cxn modelId="{FEF4F50B-38C2-2A4F-AA32-5F79FB06398D}" type="presOf" srcId="{47671A57-93DC-1242-9D5B-FD28CD9E4921}" destId="{CE5065A0-2495-5241-8839-F127F2077762}" srcOrd="1" destOrd="0" presId="urn:microsoft.com/office/officeart/2005/8/layout/orgChart1"/>
    <dgm:cxn modelId="{D9253A18-14A7-0441-A43E-EED7C051EE37}" type="presOf" srcId="{EE99EF0E-8DE0-3443-866A-E99ADB2CC65B}" destId="{DC9AB752-5F01-CD4F-B6D8-7CF2C91D19A9}" srcOrd="0" destOrd="0" presId="urn:microsoft.com/office/officeart/2005/8/layout/orgChart1"/>
    <dgm:cxn modelId="{CE255F1B-A146-774B-B70F-9A07F44AD283}" type="presOf" srcId="{163B649D-A84C-594A-810A-623921210350}" destId="{F92896B7-A2DF-2C40-AA3D-C3EC594A459F}" srcOrd="0" destOrd="0" presId="urn:microsoft.com/office/officeart/2005/8/layout/orgChart1"/>
    <dgm:cxn modelId="{C6EFBB29-8675-1A40-9247-04F9FF4B4AC2}" type="presOf" srcId="{113C1297-CCBC-7540-B364-CD5ACD9E6B3D}" destId="{477EC9D3-BC4D-3644-8E61-5C7E3F8368C5}" srcOrd="0" destOrd="0" presId="urn:microsoft.com/office/officeart/2005/8/layout/orgChart1"/>
    <dgm:cxn modelId="{C3AD1E2B-F448-B44C-BE71-DC957E306A5B}" type="presOf" srcId="{DB98F435-1312-7145-AACE-675C2975AE7A}" destId="{6177FF88-D8CD-564C-BE0F-8FFC69DDEA71}" srcOrd="0" destOrd="0" presId="urn:microsoft.com/office/officeart/2005/8/layout/orgChart1"/>
    <dgm:cxn modelId="{C7DB8931-1A41-0240-959D-F23DB89BF1BE}" srcId="{8CD126FD-4AD5-144D-9187-2EAC0E58786A}" destId="{47D94AAA-A60C-4044-B9BB-1634D9C48633}" srcOrd="2" destOrd="0" parTransId="{D7466D4C-9D02-264B-BD31-F12160644A59}" sibTransId="{2BEFF988-8335-CC48-A802-CF43F061D517}"/>
    <dgm:cxn modelId="{E4F3A631-D053-404B-A42D-43C451D5EEBF}" type="presOf" srcId="{4B70ADCE-6527-FB41-ABD0-FA5AF3A5AAFC}" destId="{1A48E3E6-4FDB-2B44-810F-F601D5895DAB}" srcOrd="0" destOrd="0" presId="urn:microsoft.com/office/officeart/2005/8/layout/orgChart1"/>
    <dgm:cxn modelId="{EA32773A-651D-1C43-9A7C-BB6ADA47D507}" type="presOf" srcId="{8CD126FD-4AD5-144D-9187-2EAC0E58786A}" destId="{E9EAB888-F2E1-6A4F-AC6C-0B4251922E2B}" srcOrd="1" destOrd="0" presId="urn:microsoft.com/office/officeart/2005/8/layout/orgChart1"/>
    <dgm:cxn modelId="{3D046263-BE51-964C-BABD-30BF9D2FAF4E}" type="presOf" srcId="{26C1C4FA-61FF-054F-9BF4-1F8945D6F3C6}" destId="{F5B8750E-DABB-D340-ABD9-1524F16315BB}" srcOrd="0" destOrd="0" presId="urn:microsoft.com/office/officeart/2005/8/layout/orgChart1"/>
    <dgm:cxn modelId="{FE8E3144-7D83-7842-9E22-FC665BB1004F}" srcId="{260EEC48-282E-D442-BFB2-03602D4B5050}" destId="{163B649D-A84C-594A-810A-623921210350}" srcOrd="0" destOrd="0" parTransId="{113C1297-CCBC-7540-B364-CD5ACD9E6B3D}" sibTransId="{3E4623C2-2D70-2B47-BA44-3348C46C66B6}"/>
    <dgm:cxn modelId="{93F74E65-EBBE-2E4C-BDB6-D6D26E7A655D}" srcId="{8CD126FD-4AD5-144D-9187-2EAC0E58786A}" destId="{260EEC48-282E-D442-BFB2-03602D4B5050}" srcOrd="0" destOrd="0" parTransId="{B8D43911-62B3-3044-B2B3-C063DBB1D0BB}" sibTransId="{576C3411-BBD9-804C-BE98-9BE3BAE588AE}"/>
    <dgm:cxn modelId="{8DD1C146-9D84-8745-BA6F-4AA63587EC6B}" srcId="{8CD126FD-4AD5-144D-9187-2EAC0E58786A}" destId="{5E7178F5-8191-C54D-AA68-6D7133A92384}" srcOrd="1" destOrd="0" parTransId="{DB98F435-1312-7145-AACE-675C2975AE7A}" sibTransId="{61E94C47-E846-5D4B-B31B-5DC7A48EE42A}"/>
    <dgm:cxn modelId="{E73D2954-B8C2-9C4E-AC56-5AD6B89B162D}" srcId="{47D94AAA-A60C-4044-B9BB-1634D9C48633}" destId="{47671A57-93DC-1242-9D5B-FD28CD9E4921}" srcOrd="0" destOrd="0" parTransId="{4B70ADCE-6527-FB41-ABD0-FA5AF3A5AAFC}" sibTransId="{C6FAEA35-D822-824D-B0A5-6BEC801C9DC3}"/>
    <dgm:cxn modelId="{CB33E881-A2EC-B645-B6AB-A4BB7B82830C}" type="presOf" srcId="{616DA5CE-D1CE-2544-832E-4BAF5E59FCE9}" destId="{D5ABC1A1-AF6E-AE49-A7D2-0D7A27A06536}" srcOrd="0" destOrd="0" presId="urn:microsoft.com/office/officeart/2005/8/layout/orgChart1"/>
    <dgm:cxn modelId="{0FF3E585-34FB-424A-B45D-0B955A61E031}" type="presOf" srcId="{260EEC48-282E-D442-BFB2-03602D4B5050}" destId="{86B47790-8E4C-C34D-9CB0-0E0FAE52DB95}" srcOrd="1" destOrd="0" presId="urn:microsoft.com/office/officeart/2005/8/layout/orgChart1"/>
    <dgm:cxn modelId="{BCB5CCA4-16A8-5F46-92CB-B7C5CCDAB4D5}" type="presOf" srcId="{47D94AAA-A60C-4044-B9BB-1634D9C48633}" destId="{1F76347A-384F-594A-A674-BA89C49BBCA5}" srcOrd="0" destOrd="0" presId="urn:microsoft.com/office/officeart/2005/8/layout/orgChart1"/>
    <dgm:cxn modelId="{17B444AB-04D3-8840-9A9E-32E49CD45CE3}" type="presOf" srcId="{260EEC48-282E-D442-BFB2-03602D4B5050}" destId="{4A9C3BF1-AF0A-FC4A-9FF7-25C9F2166D73}" srcOrd="0" destOrd="0" presId="urn:microsoft.com/office/officeart/2005/8/layout/orgChart1"/>
    <dgm:cxn modelId="{7776F4B1-8366-7C41-9ACD-EB6692924CA4}" type="presOf" srcId="{26C1C4FA-61FF-054F-9BF4-1F8945D6F3C6}" destId="{0C810D09-1BF1-C94F-92B8-E128BC8F9A69}" srcOrd="1" destOrd="0" presId="urn:microsoft.com/office/officeart/2005/8/layout/orgChart1"/>
    <dgm:cxn modelId="{5AE7F7B6-0AEB-9B42-9C58-9AFEA8954C65}" type="presOf" srcId="{5E7178F5-8191-C54D-AA68-6D7133A92384}" destId="{59868A4D-2CE2-0940-96D0-ED0B73F272B8}" srcOrd="1" destOrd="0" presId="urn:microsoft.com/office/officeart/2005/8/layout/orgChart1"/>
    <dgm:cxn modelId="{21B3C3BD-7C73-1943-9912-581E01821658}" srcId="{5E7178F5-8191-C54D-AA68-6D7133A92384}" destId="{26C1C4FA-61FF-054F-9BF4-1F8945D6F3C6}" srcOrd="0" destOrd="0" parTransId="{616DA5CE-D1CE-2544-832E-4BAF5E59FCE9}" sibTransId="{08C063AA-7E31-6C44-BFD4-AD1C2C460DC3}"/>
    <dgm:cxn modelId="{88C047C0-5E35-464D-9818-826EE8C71DD9}" type="presOf" srcId="{47D94AAA-A60C-4044-B9BB-1634D9C48633}" destId="{32791543-5B71-804B-A3CE-CB456907CB3B}" srcOrd="1" destOrd="0" presId="urn:microsoft.com/office/officeart/2005/8/layout/orgChart1"/>
    <dgm:cxn modelId="{A04ED1D1-6A06-684D-A66F-253A4553E2B8}" type="presOf" srcId="{47671A57-93DC-1242-9D5B-FD28CD9E4921}" destId="{7BC66B99-FB1D-5743-801F-D5C52CFFB7AA}" srcOrd="0" destOrd="0" presId="urn:microsoft.com/office/officeart/2005/8/layout/orgChart1"/>
    <dgm:cxn modelId="{DD81F1D2-3AE3-1A41-8465-9B5B2ADA9268}" type="presOf" srcId="{163B649D-A84C-594A-810A-623921210350}" destId="{BCE283E8-4B7D-2045-B3D1-C9072E010A42}" srcOrd="1" destOrd="0" presId="urn:microsoft.com/office/officeart/2005/8/layout/orgChart1"/>
    <dgm:cxn modelId="{4B56A0D4-3774-F14D-B72A-EDCECA820AA0}" srcId="{EE99EF0E-8DE0-3443-866A-E99ADB2CC65B}" destId="{8CD126FD-4AD5-144D-9187-2EAC0E58786A}" srcOrd="0" destOrd="0" parTransId="{99EEA86F-EFDD-B84D-BA8D-FDF6120722AA}" sibTransId="{3A6009A6-4602-ED4B-B9C9-53AB668B8234}"/>
    <dgm:cxn modelId="{A89252DD-E283-B647-8969-EEC5227C2CDA}" type="presOf" srcId="{8CD126FD-4AD5-144D-9187-2EAC0E58786A}" destId="{D110D5F8-9719-4040-975B-9A60E2C32D7D}" srcOrd="0" destOrd="0" presId="urn:microsoft.com/office/officeart/2005/8/layout/orgChart1"/>
    <dgm:cxn modelId="{E0BFCAF0-BFD1-8946-A18D-D81D64671FE9}" type="presOf" srcId="{D7466D4C-9D02-264B-BD31-F12160644A59}" destId="{EF2E8422-7A82-B549-8892-0142862B731F}" srcOrd="0" destOrd="0" presId="urn:microsoft.com/office/officeart/2005/8/layout/orgChart1"/>
    <dgm:cxn modelId="{F4EE7EF2-6731-6445-97A4-CFF1327F9984}" type="presOf" srcId="{5E7178F5-8191-C54D-AA68-6D7133A92384}" destId="{25A28B53-13F4-FB41-8447-3D7725DCE4FF}" srcOrd="0" destOrd="0" presId="urn:microsoft.com/office/officeart/2005/8/layout/orgChart1"/>
    <dgm:cxn modelId="{8C6B3E6C-739D-7349-B1D5-E5B48B5D9485}" type="presParOf" srcId="{DC9AB752-5F01-CD4F-B6D8-7CF2C91D19A9}" destId="{2129AD13-A07D-D646-9413-280E574B0554}" srcOrd="0" destOrd="0" presId="urn:microsoft.com/office/officeart/2005/8/layout/orgChart1"/>
    <dgm:cxn modelId="{0A050D5C-83B1-0D4B-9D77-4394923CC166}" type="presParOf" srcId="{2129AD13-A07D-D646-9413-280E574B0554}" destId="{8F3E5D8F-DB7C-A84C-8A8C-E401BD1DC173}" srcOrd="0" destOrd="0" presId="urn:microsoft.com/office/officeart/2005/8/layout/orgChart1"/>
    <dgm:cxn modelId="{5710ABE9-907A-8A43-BB2B-8D819A935319}" type="presParOf" srcId="{8F3E5D8F-DB7C-A84C-8A8C-E401BD1DC173}" destId="{D110D5F8-9719-4040-975B-9A60E2C32D7D}" srcOrd="0" destOrd="0" presId="urn:microsoft.com/office/officeart/2005/8/layout/orgChart1"/>
    <dgm:cxn modelId="{1887AFA6-BCD8-7045-A30B-EA9CB802EE5F}" type="presParOf" srcId="{8F3E5D8F-DB7C-A84C-8A8C-E401BD1DC173}" destId="{E9EAB888-F2E1-6A4F-AC6C-0B4251922E2B}" srcOrd="1" destOrd="0" presId="urn:microsoft.com/office/officeart/2005/8/layout/orgChart1"/>
    <dgm:cxn modelId="{B4270313-F4AE-E248-93A9-B9BC710A20BD}" type="presParOf" srcId="{2129AD13-A07D-D646-9413-280E574B0554}" destId="{B5D3F759-1360-8445-86BB-8090F7F1E004}" srcOrd="1" destOrd="0" presId="urn:microsoft.com/office/officeart/2005/8/layout/orgChart1"/>
    <dgm:cxn modelId="{55BB93EE-29AA-FA40-893A-E93F5C94F007}" type="presParOf" srcId="{B5D3F759-1360-8445-86BB-8090F7F1E004}" destId="{817DCD0E-05C9-5147-8661-27530F2FECB2}" srcOrd="0" destOrd="0" presId="urn:microsoft.com/office/officeart/2005/8/layout/orgChart1"/>
    <dgm:cxn modelId="{FBF2738F-72EA-A44B-8C6B-2D7000251F8E}" type="presParOf" srcId="{B5D3F759-1360-8445-86BB-8090F7F1E004}" destId="{E700BE9F-BB3C-8645-A47D-51729A98B37D}" srcOrd="1" destOrd="0" presId="urn:microsoft.com/office/officeart/2005/8/layout/orgChart1"/>
    <dgm:cxn modelId="{114B85A2-2FFA-6643-A60B-33D69E9F42C7}" type="presParOf" srcId="{E700BE9F-BB3C-8645-A47D-51729A98B37D}" destId="{5F5DC9CB-C5BC-7548-8142-27CC2AA369D4}" srcOrd="0" destOrd="0" presId="urn:microsoft.com/office/officeart/2005/8/layout/orgChart1"/>
    <dgm:cxn modelId="{8DAE443E-90FD-DA40-B054-0D1F5D8E086F}" type="presParOf" srcId="{5F5DC9CB-C5BC-7548-8142-27CC2AA369D4}" destId="{4A9C3BF1-AF0A-FC4A-9FF7-25C9F2166D73}" srcOrd="0" destOrd="0" presId="urn:microsoft.com/office/officeart/2005/8/layout/orgChart1"/>
    <dgm:cxn modelId="{23729914-83DF-0144-8006-C335299122E2}" type="presParOf" srcId="{5F5DC9CB-C5BC-7548-8142-27CC2AA369D4}" destId="{86B47790-8E4C-C34D-9CB0-0E0FAE52DB95}" srcOrd="1" destOrd="0" presId="urn:microsoft.com/office/officeart/2005/8/layout/orgChart1"/>
    <dgm:cxn modelId="{E87A2CEF-7DF2-484B-B88F-F94198713E8A}" type="presParOf" srcId="{E700BE9F-BB3C-8645-A47D-51729A98B37D}" destId="{10E945D1-9A2B-D34A-B11C-561F343C930E}" srcOrd="1" destOrd="0" presId="urn:microsoft.com/office/officeart/2005/8/layout/orgChart1"/>
    <dgm:cxn modelId="{A0807759-340A-8749-A768-BAE7E142D25D}" type="presParOf" srcId="{10E945D1-9A2B-D34A-B11C-561F343C930E}" destId="{477EC9D3-BC4D-3644-8E61-5C7E3F8368C5}" srcOrd="0" destOrd="0" presId="urn:microsoft.com/office/officeart/2005/8/layout/orgChart1"/>
    <dgm:cxn modelId="{808EA222-ACCF-1046-A614-9EC2B033FA87}" type="presParOf" srcId="{10E945D1-9A2B-D34A-B11C-561F343C930E}" destId="{86E49FE5-44BE-1243-B90D-4B189DB3E298}" srcOrd="1" destOrd="0" presId="urn:microsoft.com/office/officeart/2005/8/layout/orgChart1"/>
    <dgm:cxn modelId="{28C74807-90FE-D442-A966-7864561A39EA}" type="presParOf" srcId="{86E49FE5-44BE-1243-B90D-4B189DB3E298}" destId="{A06F5405-8681-3E48-A137-8A4087C8B89D}" srcOrd="0" destOrd="0" presId="urn:microsoft.com/office/officeart/2005/8/layout/orgChart1"/>
    <dgm:cxn modelId="{ED0D3081-DC6A-C747-9716-EE8E618565E2}" type="presParOf" srcId="{A06F5405-8681-3E48-A137-8A4087C8B89D}" destId="{F92896B7-A2DF-2C40-AA3D-C3EC594A459F}" srcOrd="0" destOrd="0" presId="urn:microsoft.com/office/officeart/2005/8/layout/orgChart1"/>
    <dgm:cxn modelId="{E08DF72D-1469-2F4C-9E41-EF2B7F4DD85D}" type="presParOf" srcId="{A06F5405-8681-3E48-A137-8A4087C8B89D}" destId="{BCE283E8-4B7D-2045-B3D1-C9072E010A42}" srcOrd="1" destOrd="0" presId="urn:microsoft.com/office/officeart/2005/8/layout/orgChart1"/>
    <dgm:cxn modelId="{A9F5332F-7600-7141-9339-9DA27D2FEB0B}" type="presParOf" srcId="{86E49FE5-44BE-1243-B90D-4B189DB3E298}" destId="{243DBD2E-AE36-4244-ACE9-5CF9D38C9984}" srcOrd="1" destOrd="0" presId="urn:microsoft.com/office/officeart/2005/8/layout/orgChart1"/>
    <dgm:cxn modelId="{CC70DA3D-A44B-5246-9245-312C716062C5}" type="presParOf" srcId="{86E49FE5-44BE-1243-B90D-4B189DB3E298}" destId="{330FDF03-02BA-4B42-98AC-E8296B1AF2DC}" srcOrd="2" destOrd="0" presId="urn:microsoft.com/office/officeart/2005/8/layout/orgChart1"/>
    <dgm:cxn modelId="{13466680-6A1D-7041-843B-8CFE604ECFA8}" type="presParOf" srcId="{E700BE9F-BB3C-8645-A47D-51729A98B37D}" destId="{F555CB7A-EF38-FF44-BE6F-1AF791969F65}" srcOrd="2" destOrd="0" presId="urn:microsoft.com/office/officeart/2005/8/layout/orgChart1"/>
    <dgm:cxn modelId="{37543DA5-EA37-8645-8F38-5F58636F6308}" type="presParOf" srcId="{B5D3F759-1360-8445-86BB-8090F7F1E004}" destId="{6177FF88-D8CD-564C-BE0F-8FFC69DDEA71}" srcOrd="2" destOrd="0" presId="urn:microsoft.com/office/officeart/2005/8/layout/orgChart1"/>
    <dgm:cxn modelId="{7897A80A-3AE7-C64D-8E16-58A072F84536}" type="presParOf" srcId="{B5D3F759-1360-8445-86BB-8090F7F1E004}" destId="{BD18E198-8D31-6A4F-AF05-D20FAD9FA827}" srcOrd="3" destOrd="0" presId="urn:microsoft.com/office/officeart/2005/8/layout/orgChart1"/>
    <dgm:cxn modelId="{E05EE29B-CA78-4A45-9A06-1F37E5FBB32D}" type="presParOf" srcId="{BD18E198-8D31-6A4F-AF05-D20FAD9FA827}" destId="{26AD675A-B264-D04D-84B1-9EA95119A8FF}" srcOrd="0" destOrd="0" presId="urn:microsoft.com/office/officeart/2005/8/layout/orgChart1"/>
    <dgm:cxn modelId="{2B64220E-F2AE-4C4F-AABD-72BFE0271EE3}" type="presParOf" srcId="{26AD675A-B264-D04D-84B1-9EA95119A8FF}" destId="{25A28B53-13F4-FB41-8447-3D7725DCE4FF}" srcOrd="0" destOrd="0" presId="urn:microsoft.com/office/officeart/2005/8/layout/orgChart1"/>
    <dgm:cxn modelId="{EF9EBB0C-2820-D94F-94A6-EE076E741E02}" type="presParOf" srcId="{26AD675A-B264-D04D-84B1-9EA95119A8FF}" destId="{59868A4D-2CE2-0940-96D0-ED0B73F272B8}" srcOrd="1" destOrd="0" presId="urn:microsoft.com/office/officeart/2005/8/layout/orgChart1"/>
    <dgm:cxn modelId="{C83ABBD5-2412-4D49-96DF-9CA34830834B}" type="presParOf" srcId="{BD18E198-8D31-6A4F-AF05-D20FAD9FA827}" destId="{F203AA3C-CDE2-7E47-B210-06E73931DB2B}" srcOrd="1" destOrd="0" presId="urn:microsoft.com/office/officeart/2005/8/layout/orgChart1"/>
    <dgm:cxn modelId="{7A82A2BE-2BC9-A444-946E-B2E1E2243541}" type="presParOf" srcId="{F203AA3C-CDE2-7E47-B210-06E73931DB2B}" destId="{D5ABC1A1-AF6E-AE49-A7D2-0D7A27A06536}" srcOrd="0" destOrd="0" presId="urn:microsoft.com/office/officeart/2005/8/layout/orgChart1"/>
    <dgm:cxn modelId="{49FA29E0-D721-2141-8677-F71FEC713537}" type="presParOf" srcId="{F203AA3C-CDE2-7E47-B210-06E73931DB2B}" destId="{059CCB6E-6C45-BB47-BDEF-3E12CB8F78E7}" srcOrd="1" destOrd="0" presId="urn:microsoft.com/office/officeart/2005/8/layout/orgChart1"/>
    <dgm:cxn modelId="{20242E7C-3006-0244-9ED9-52C1FF1C7F2E}" type="presParOf" srcId="{059CCB6E-6C45-BB47-BDEF-3E12CB8F78E7}" destId="{C64516B2-E080-854B-AAA6-86700FAC26A2}" srcOrd="0" destOrd="0" presId="urn:microsoft.com/office/officeart/2005/8/layout/orgChart1"/>
    <dgm:cxn modelId="{4EA386E2-3F23-8F49-8169-9AB613A1B0FA}" type="presParOf" srcId="{C64516B2-E080-854B-AAA6-86700FAC26A2}" destId="{F5B8750E-DABB-D340-ABD9-1524F16315BB}" srcOrd="0" destOrd="0" presId="urn:microsoft.com/office/officeart/2005/8/layout/orgChart1"/>
    <dgm:cxn modelId="{E280F956-A91A-F148-9461-FB0B01946A87}" type="presParOf" srcId="{C64516B2-E080-854B-AAA6-86700FAC26A2}" destId="{0C810D09-1BF1-C94F-92B8-E128BC8F9A69}" srcOrd="1" destOrd="0" presId="urn:microsoft.com/office/officeart/2005/8/layout/orgChart1"/>
    <dgm:cxn modelId="{BE598ED9-3AE4-CE49-BB06-BB8BD73C1DF1}" type="presParOf" srcId="{059CCB6E-6C45-BB47-BDEF-3E12CB8F78E7}" destId="{B2B20FFA-8E7C-0741-A160-65405C7109E3}" srcOrd="1" destOrd="0" presId="urn:microsoft.com/office/officeart/2005/8/layout/orgChart1"/>
    <dgm:cxn modelId="{D5BAD26D-19C0-F040-A566-5B66EE206F35}" type="presParOf" srcId="{059CCB6E-6C45-BB47-BDEF-3E12CB8F78E7}" destId="{A2BEFA38-0D10-DF4C-9BE9-0FCDE7CC017A}" srcOrd="2" destOrd="0" presId="urn:microsoft.com/office/officeart/2005/8/layout/orgChart1"/>
    <dgm:cxn modelId="{2BEFE49A-E1E2-A74C-ADD8-5CF7EB2E16C6}" type="presParOf" srcId="{BD18E198-8D31-6A4F-AF05-D20FAD9FA827}" destId="{D9B34ADF-7C7D-8B40-8389-EB6402D7A885}" srcOrd="2" destOrd="0" presId="urn:microsoft.com/office/officeart/2005/8/layout/orgChart1"/>
    <dgm:cxn modelId="{67AAF74C-0C05-2743-A8A5-EE5E83B228FF}" type="presParOf" srcId="{B5D3F759-1360-8445-86BB-8090F7F1E004}" destId="{EF2E8422-7A82-B549-8892-0142862B731F}" srcOrd="4" destOrd="0" presId="urn:microsoft.com/office/officeart/2005/8/layout/orgChart1"/>
    <dgm:cxn modelId="{CCD13327-067C-8742-849F-321B1AE57644}" type="presParOf" srcId="{B5D3F759-1360-8445-86BB-8090F7F1E004}" destId="{EFF0BDBE-E28D-7C40-9927-53C6ACACBB5D}" srcOrd="5" destOrd="0" presId="urn:microsoft.com/office/officeart/2005/8/layout/orgChart1"/>
    <dgm:cxn modelId="{F31AF2C7-8F95-F64E-835C-5C60524ADF88}" type="presParOf" srcId="{EFF0BDBE-E28D-7C40-9927-53C6ACACBB5D}" destId="{126DA3BA-09FE-5745-814A-E90753157E91}" srcOrd="0" destOrd="0" presId="urn:microsoft.com/office/officeart/2005/8/layout/orgChart1"/>
    <dgm:cxn modelId="{7C944F84-2B5C-D94F-9F79-B75F23CF75A3}" type="presParOf" srcId="{126DA3BA-09FE-5745-814A-E90753157E91}" destId="{1F76347A-384F-594A-A674-BA89C49BBCA5}" srcOrd="0" destOrd="0" presId="urn:microsoft.com/office/officeart/2005/8/layout/orgChart1"/>
    <dgm:cxn modelId="{301EEF52-661F-FE4B-9D53-9D052CFAFB76}" type="presParOf" srcId="{126DA3BA-09FE-5745-814A-E90753157E91}" destId="{32791543-5B71-804B-A3CE-CB456907CB3B}" srcOrd="1" destOrd="0" presId="urn:microsoft.com/office/officeart/2005/8/layout/orgChart1"/>
    <dgm:cxn modelId="{D06F3D8D-0007-FE4A-9E30-126338F5F54E}" type="presParOf" srcId="{EFF0BDBE-E28D-7C40-9927-53C6ACACBB5D}" destId="{C256387C-3979-3B4E-BA78-E57BDF9BCA0F}" srcOrd="1" destOrd="0" presId="urn:microsoft.com/office/officeart/2005/8/layout/orgChart1"/>
    <dgm:cxn modelId="{2C105BDA-69F8-9D42-BA0F-B4A630084462}" type="presParOf" srcId="{C256387C-3979-3B4E-BA78-E57BDF9BCA0F}" destId="{1A48E3E6-4FDB-2B44-810F-F601D5895DAB}" srcOrd="0" destOrd="0" presId="urn:microsoft.com/office/officeart/2005/8/layout/orgChart1"/>
    <dgm:cxn modelId="{2FC73C26-5639-4949-8D69-B38FA06D657F}" type="presParOf" srcId="{C256387C-3979-3B4E-BA78-E57BDF9BCA0F}" destId="{20F58F64-59C5-B54C-B989-6543CA7ACA17}" srcOrd="1" destOrd="0" presId="urn:microsoft.com/office/officeart/2005/8/layout/orgChart1"/>
    <dgm:cxn modelId="{3D4482A0-4E66-F548-BE6E-B26EEE4B0170}" type="presParOf" srcId="{20F58F64-59C5-B54C-B989-6543CA7ACA17}" destId="{D249DABE-1AAC-BD4B-9ACD-072A8C2D686F}" srcOrd="0" destOrd="0" presId="urn:microsoft.com/office/officeart/2005/8/layout/orgChart1"/>
    <dgm:cxn modelId="{D71ECCE2-F3A0-9041-8C6C-D7AE96A861F6}" type="presParOf" srcId="{D249DABE-1AAC-BD4B-9ACD-072A8C2D686F}" destId="{7BC66B99-FB1D-5743-801F-D5C52CFFB7AA}" srcOrd="0" destOrd="0" presId="urn:microsoft.com/office/officeart/2005/8/layout/orgChart1"/>
    <dgm:cxn modelId="{54C1F3D5-A159-DD45-81B7-DB1E8F095280}" type="presParOf" srcId="{D249DABE-1AAC-BD4B-9ACD-072A8C2D686F}" destId="{CE5065A0-2495-5241-8839-F127F2077762}" srcOrd="1" destOrd="0" presId="urn:microsoft.com/office/officeart/2005/8/layout/orgChart1"/>
    <dgm:cxn modelId="{3665792C-6E5B-6843-9AB5-30E11D57E457}" type="presParOf" srcId="{20F58F64-59C5-B54C-B989-6543CA7ACA17}" destId="{A12197DB-D702-8443-941E-0D06FDA2B189}" srcOrd="1" destOrd="0" presId="urn:microsoft.com/office/officeart/2005/8/layout/orgChart1"/>
    <dgm:cxn modelId="{8231E62F-BE8A-C14C-A826-0BF7521BA82E}" type="presParOf" srcId="{20F58F64-59C5-B54C-B989-6543CA7ACA17}" destId="{0E9BBCED-37DD-8D4F-9034-E053B11642B1}" srcOrd="2" destOrd="0" presId="urn:microsoft.com/office/officeart/2005/8/layout/orgChart1"/>
    <dgm:cxn modelId="{4E029B16-A993-7F42-B837-37B035628204}" type="presParOf" srcId="{EFF0BDBE-E28D-7C40-9927-53C6ACACBB5D}" destId="{A339B35C-9BC1-D04F-8AB7-B0D0C2194322}" srcOrd="2" destOrd="0" presId="urn:microsoft.com/office/officeart/2005/8/layout/orgChart1"/>
    <dgm:cxn modelId="{F1839CB5-F5AD-3F4D-8F85-09E7F233C3A5}" type="presParOf" srcId="{2129AD13-A07D-D646-9413-280E574B0554}" destId="{BE686CED-DDCA-724D-9BEC-B5D55CBFC052}" srcOrd="2" destOrd="0" presId="urn:microsoft.com/office/officeart/2005/8/layout/orgChar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2EC876-F924-3043-BFC4-46BEEC1374C2}" type="doc">
      <dgm:prSet loTypeId="urn:microsoft.com/office/officeart/2005/8/layout/process4" loCatId="" qsTypeId="urn:microsoft.com/office/officeart/2005/8/quickstyle/simple1" qsCatId="simple" csTypeId="urn:microsoft.com/office/officeart/2005/8/colors/accent1_2" csCatId="accent1" phldr="1"/>
      <dgm:spPr/>
      <dgm:t>
        <a:bodyPr/>
        <a:lstStyle/>
        <a:p>
          <a:endParaRPr lang="ru-RU"/>
        </a:p>
      </dgm:t>
    </dgm:pt>
    <dgm:pt modelId="{7BA1E76E-FF58-834E-A405-32D40FCEA001}">
      <dgm:prSet phldrT="[Текст]" custT="1"/>
      <dgm:spPr/>
      <dgm:t>
        <a:bodyPr/>
        <a:lstStyle/>
        <a:p>
          <a:r>
            <a:rPr lang="ru-RU" sz="1200">
              <a:latin typeface="Times New Roman" panose="02020603050405020304" pitchFamily="18" charset="0"/>
              <a:cs typeface="Times New Roman" panose="02020603050405020304" pitchFamily="18" charset="0"/>
            </a:rPr>
            <a:t>1. Закупівля та логістика</a:t>
          </a:r>
        </a:p>
      </dgm:t>
    </dgm:pt>
    <dgm:pt modelId="{A5EC49EC-498B-7F4B-BFA4-7D5985514F45}" type="parTrans" cxnId="{03857C35-DA26-4341-BC64-D5CC520AFADA}">
      <dgm:prSet/>
      <dgm:spPr/>
      <dgm:t>
        <a:bodyPr/>
        <a:lstStyle/>
        <a:p>
          <a:endParaRPr lang="ru-RU" sz="1200">
            <a:latin typeface="Times New Roman" panose="02020603050405020304" pitchFamily="18" charset="0"/>
            <a:cs typeface="Times New Roman" panose="02020603050405020304" pitchFamily="18" charset="0"/>
          </a:endParaRPr>
        </a:p>
      </dgm:t>
    </dgm:pt>
    <dgm:pt modelId="{00B49824-2630-9143-98FD-0094B2B4F4DB}" type="sibTrans" cxnId="{03857C35-DA26-4341-BC64-D5CC520AFADA}">
      <dgm:prSet/>
      <dgm:spPr/>
      <dgm:t>
        <a:bodyPr/>
        <a:lstStyle/>
        <a:p>
          <a:endParaRPr lang="ru-RU" sz="1200">
            <a:latin typeface="Times New Roman" panose="02020603050405020304" pitchFamily="18" charset="0"/>
            <a:cs typeface="Times New Roman" panose="02020603050405020304" pitchFamily="18" charset="0"/>
          </a:endParaRPr>
        </a:p>
      </dgm:t>
    </dgm:pt>
    <dgm:pt modelId="{D79EF963-B9B2-DC47-819F-B1F990ADC2DC}">
      <dgm:prSet phldrT="[Текст]" custT="1"/>
      <dgm:spPr/>
      <dgm:t>
        <a:bodyPr/>
        <a:lstStyle/>
        <a:p>
          <a:r>
            <a:rPr lang="ru-RU" sz="1200">
              <a:latin typeface="Times New Roman" panose="02020603050405020304" pitchFamily="18" charset="0"/>
              <a:cs typeface="Times New Roman" panose="02020603050405020304" pitchFamily="18" charset="0"/>
            </a:rPr>
            <a:t>Постачання ліків та медичних товарів </a:t>
          </a:r>
        </a:p>
      </dgm:t>
    </dgm:pt>
    <dgm:pt modelId="{ADFAB27A-1BBA-3D46-833C-C8CE73AD59E5}" type="parTrans" cxnId="{B028F928-EFCD-BD43-859A-BC911C033CFF}">
      <dgm:prSet/>
      <dgm:spPr/>
      <dgm:t>
        <a:bodyPr/>
        <a:lstStyle/>
        <a:p>
          <a:endParaRPr lang="ru-RU" sz="1200">
            <a:latin typeface="Times New Roman" panose="02020603050405020304" pitchFamily="18" charset="0"/>
            <a:cs typeface="Times New Roman" panose="02020603050405020304" pitchFamily="18" charset="0"/>
          </a:endParaRPr>
        </a:p>
      </dgm:t>
    </dgm:pt>
    <dgm:pt modelId="{25061B8A-869A-C042-9327-4B155841930E}" type="sibTrans" cxnId="{B028F928-EFCD-BD43-859A-BC911C033CFF}">
      <dgm:prSet/>
      <dgm:spPr/>
      <dgm:t>
        <a:bodyPr/>
        <a:lstStyle/>
        <a:p>
          <a:endParaRPr lang="ru-RU" sz="1200">
            <a:latin typeface="Times New Roman" panose="02020603050405020304" pitchFamily="18" charset="0"/>
            <a:cs typeface="Times New Roman" panose="02020603050405020304" pitchFamily="18" charset="0"/>
          </a:endParaRPr>
        </a:p>
      </dgm:t>
    </dgm:pt>
    <dgm:pt modelId="{2F473638-488B-7D45-A40F-804849CC9B4C}">
      <dgm:prSet phldrT="[Текст]" custT="1"/>
      <dgm:spPr/>
      <dgm:t>
        <a:bodyPr/>
        <a:lstStyle/>
        <a:p>
          <a:r>
            <a:rPr lang="ru-RU" sz="1200">
              <a:latin typeface="Times New Roman" panose="02020603050405020304" pitchFamily="18" charset="0"/>
              <a:cs typeface="Times New Roman" panose="02020603050405020304" pitchFamily="18" charset="0"/>
            </a:rPr>
            <a:t>Логістика та складське управління </a:t>
          </a:r>
        </a:p>
      </dgm:t>
    </dgm:pt>
    <dgm:pt modelId="{D2DADA61-275F-6A4A-A0A0-3FAA5A95BACE}" type="parTrans" cxnId="{95FAA66C-518E-2F4B-B510-069C519E5A6A}">
      <dgm:prSet/>
      <dgm:spPr/>
      <dgm:t>
        <a:bodyPr/>
        <a:lstStyle/>
        <a:p>
          <a:endParaRPr lang="ru-RU" sz="1200">
            <a:latin typeface="Times New Roman" panose="02020603050405020304" pitchFamily="18" charset="0"/>
            <a:cs typeface="Times New Roman" panose="02020603050405020304" pitchFamily="18" charset="0"/>
          </a:endParaRPr>
        </a:p>
      </dgm:t>
    </dgm:pt>
    <dgm:pt modelId="{DCD68C66-2952-9F45-B526-27639CFFC9C1}" type="sibTrans" cxnId="{95FAA66C-518E-2F4B-B510-069C519E5A6A}">
      <dgm:prSet/>
      <dgm:spPr/>
      <dgm:t>
        <a:bodyPr/>
        <a:lstStyle/>
        <a:p>
          <a:endParaRPr lang="ru-RU" sz="1200">
            <a:latin typeface="Times New Roman" panose="02020603050405020304" pitchFamily="18" charset="0"/>
            <a:cs typeface="Times New Roman" panose="02020603050405020304" pitchFamily="18" charset="0"/>
          </a:endParaRPr>
        </a:p>
      </dgm:t>
    </dgm:pt>
    <dgm:pt modelId="{DCB16806-F103-D145-A305-130FEACF8891}">
      <dgm:prSet phldrT="[Текст]" custT="1"/>
      <dgm:spPr/>
      <dgm:t>
        <a:bodyPr/>
        <a:lstStyle/>
        <a:p>
          <a:r>
            <a:rPr lang="ru-RU" sz="1200">
              <a:latin typeface="Times New Roman" panose="02020603050405020304" pitchFamily="18" charset="0"/>
              <a:cs typeface="Times New Roman" panose="02020603050405020304" pitchFamily="18" charset="0"/>
            </a:rPr>
            <a:t>2. Обслуговування клієнтів</a:t>
          </a:r>
        </a:p>
      </dgm:t>
    </dgm:pt>
    <dgm:pt modelId="{6626282D-D20E-D24C-9D70-88524C1D9C60}" type="parTrans" cxnId="{A1EABF71-9E25-CC42-9073-F2E675271657}">
      <dgm:prSet/>
      <dgm:spPr/>
      <dgm:t>
        <a:bodyPr/>
        <a:lstStyle/>
        <a:p>
          <a:endParaRPr lang="ru-RU" sz="1200">
            <a:latin typeface="Times New Roman" panose="02020603050405020304" pitchFamily="18" charset="0"/>
            <a:cs typeface="Times New Roman" panose="02020603050405020304" pitchFamily="18" charset="0"/>
          </a:endParaRPr>
        </a:p>
      </dgm:t>
    </dgm:pt>
    <dgm:pt modelId="{56E3EBE4-79B6-1F48-9CD0-F1243DC52BB1}" type="sibTrans" cxnId="{A1EABF71-9E25-CC42-9073-F2E675271657}">
      <dgm:prSet/>
      <dgm:spPr/>
      <dgm:t>
        <a:bodyPr/>
        <a:lstStyle/>
        <a:p>
          <a:endParaRPr lang="ru-RU" sz="1200">
            <a:latin typeface="Times New Roman" panose="02020603050405020304" pitchFamily="18" charset="0"/>
            <a:cs typeface="Times New Roman" panose="02020603050405020304" pitchFamily="18" charset="0"/>
          </a:endParaRPr>
        </a:p>
      </dgm:t>
    </dgm:pt>
    <dgm:pt modelId="{DF02BA76-233C-5348-ACD7-9734152772B7}">
      <dgm:prSet phldrT="[Текст]" custT="1"/>
      <dgm:spPr/>
      <dgm:t>
        <a:bodyPr/>
        <a:lstStyle/>
        <a:p>
          <a:r>
            <a:rPr lang="ru-RU" sz="1200">
              <a:latin typeface="Times New Roman" panose="02020603050405020304" pitchFamily="18" charset="0"/>
              <a:cs typeface="Times New Roman" panose="02020603050405020304" pitchFamily="18" charset="0"/>
            </a:rPr>
            <a:t>Консультації та продажі </a:t>
          </a:r>
        </a:p>
      </dgm:t>
    </dgm:pt>
    <dgm:pt modelId="{8D4FCAB3-9773-5D43-9833-727740D342BA}" type="parTrans" cxnId="{4A81DB83-AD04-5343-8C51-6A20C9D1761B}">
      <dgm:prSet/>
      <dgm:spPr/>
      <dgm:t>
        <a:bodyPr/>
        <a:lstStyle/>
        <a:p>
          <a:endParaRPr lang="ru-RU" sz="1200">
            <a:latin typeface="Times New Roman" panose="02020603050405020304" pitchFamily="18" charset="0"/>
            <a:cs typeface="Times New Roman" panose="02020603050405020304" pitchFamily="18" charset="0"/>
          </a:endParaRPr>
        </a:p>
      </dgm:t>
    </dgm:pt>
    <dgm:pt modelId="{6A942BAA-84B5-914E-B44D-2F4F3C3360F4}" type="sibTrans" cxnId="{4A81DB83-AD04-5343-8C51-6A20C9D1761B}">
      <dgm:prSet/>
      <dgm:spPr/>
      <dgm:t>
        <a:bodyPr/>
        <a:lstStyle/>
        <a:p>
          <a:endParaRPr lang="ru-RU" sz="1200">
            <a:latin typeface="Times New Roman" panose="02020603050405020304" pitchFamily="18" charset="0"/>
            <a:cs typeface="Times New Roman" panose="02020603050405020304" pitchFamily="18" charset="0"/>
          </a:endParaRPr>
        </a:p>
      </dgm:t>
    </dgm:pt>
    <dgm:pt modelId="{07F5F473-3CE5-944A-85B0-614FD003E885}">
      <dgm:prSet phldrT="[Текст]" custT="1"/>
      <dgm:spPr/>
      <dgm:t>
        <a:bodyPr/>
        <a:lstStyle/>
        <a:p>
          <a:r>
            <a:rPr lang="ru-RU" sz="1200">
              <a:latin typeface="Times New Roman" panose="02020603050405020304" pitchFamily="18" charset="0"/>
              <a:cs typeface="Times New Roman" panose="02020603050405020304" pitchFamily="18" charset="0"/>
            </a:rPr>
            <a:t>Організація обслуговування </a:t>
          </a:r>
        </a:p>
      </dgm:t>
    </dgm:pt>
    <dgm:pt modelId="{72B56ABA-CFD6-904E-9C8B-4B65B7A6427A}" type="parTrans" cxnId="{3A0C878A-2D6A-8349-9F83-F420E7A905DB}">
      <dgm:prSet/>
      <dgm:spPr/>
      <dgm:t>
        <a:bodyPr/>
        <a:lstStyle/>
        <a:p>
          <a:endParaRPr lang="ru-RU" sz="1200">
            <a:latin typeface="Times New Roman" panose="02020603050405020304" pitchFamily="18" charset="0"/>
            <a:cs typeface="Times New Roman" panose="02020603050405020304" pitchFamily="18" charset="0"/>
          </a:endParaRPr>
        </a:p>
      </dgm:t>
    </dgm:pt>
    <dgm:pt modelId="{10B583CA-D1B3-0841-A3FC-17666914A089}" type="sibTrans" cxnId="{3A0C878A-2D6A-8349-9F83-F420E7A905DB}">
      <dgm:prSet/>
      <dgm:spPr/>
      <dgm:t>
        <a:bodyPr/>
        <a:lstStyle/>
        <a:p>
          <a:endParaRPr lang="ru-RU" sz="1200">
            <a:latin typeface="Times New Roman" panose="02020603050405020304" pitchFamily="18" charset="0"/>
            <a:cs typeface="Times New Roman" panose="02020603050405020304" pitchFamily="18" charset="0"/>
          </a:endParaRPr>
        </a:p>
      </dgm:t>
    </dgm:pt>
    <dgm:pt modelId="{37DB47A6-509C-7541-B10A-EC1493734BDE}">
      <dgm:prSet phldrT="[Текст]" custT="1"/>
      <dgm:spPr/>
      <dgm:t>
        <a:bodyPr/>
        <a:lstStyle/>
        <a:p>
          <a:r>
            <a:rPr lang="ru-RU" sz="1200">
              <a:latin typeface="Times New Roman" panose="02020603050405020304" pitchFamily="18" charset="0"/>
              <a:cs typeface="Times New Roman" panose="02020603050405020304" pitchFamily="18" charset="0"/>
            </a:rPr>
            <a:t>3. Фармацевтична документація</a:t>
          </a:r>
        </a:p>
      </dgm:t>
    </dgm:pt>
    <dgm:pt modelId="{AF8C1CD4-6DD6-F249-821E-EF46D10D0A46}" type="parTrans" cxnId="{5EE5D37F-FAF6-8F40-BE7A-2B26E53C0572}">
      <dgm:prSet/>
      <dgm:spPr/>
      <dgm:t>
        <a:bodyPr/>
        <a:lstStyle/>
        <a:p>
          <a:endParaRPr lang="ru-RU" sz="1200">
            <a:latin typeface="Times New Roman" panose="02020603050405020304" pitchFamily="18" charset="0"/>
            <a:cs typeface="Times New Roman" panose="02020603050405020304" pitchFamily="18" charset="0"/>
          </a:endParaRPr>
        </a:p>
      </dgm:t>
    </dgm:pt>
    <dgm:pt modelId="{328292F0-8A8F-3342-A4F5-F19700AEA1AB}" type="sibTrans" cxnId="{5EE5D37F-FAF6-8F40-BE7A-2B26E53C0572}">
      <dgm:prSet/>
      <dgm:spPr/>
      <dgm:t>
        <a:bodyPr/>
        <a:lstStyle/>
        <a:p>
          <a:endParaRPr lang="ru-RU" sz="1200">
            <a:latin typeface="Times New Roman" panose="02020603050405020304" pitchFamily="18" charset="0"/>
            <a:cs typeface="Times New Roman" panose="02020603050405020304" pitchFamily="18" charset="0"/>
          </a:endParaRPr>
        </a:p>
      </dgm:t>
    </dgm:pt>
    <dgm:pt modelId="{B4F267DC-5274-0B44-94DE-E9B6DFC85DC9}">
      <dgm:prSet phldrT="[Текст]" custT="1"/>
      <dgm:spPr/>
      <dgm:t>
        <a:bodyPr/>
        <a:lstStyle/>
        <a:p>
          <a:r>
            <a:rPr lang="ru-RU" sz="1200">
              <a:latin typeface="Times New Roman" panose="02020603050405020304" pitchFamily="18" charset="0"/>
              <a:cs typeface="Times New Roman" panose="02020603050405020304" pitchFamily="18" charset="0"/>
            </a:rPr>
            <a:t>Ведення рецептурного обліку </a:t>
          </a:r>
        </a:p>
      </dgm:t>
    </dgm:pt>
    <dgm:pt modelId="{80F7A0D6-6F27-114D-8B50-7CAB88DE67E3}" type="parTrans" cxnId="{F31AEF22-5960-2A47-85C4-19C0B92AE95B}">
      <dgm:prSet/>
      <dgm:spPr/>
      <dgm:t>
        <a:bodyPr/>
        <a:lstStyle/>
        <a:p>
          <a:endParaRPr lang="ru-RU" sz="1200">
            <a:latin typeface="Times New Roman" panose="02020603050405020304" pitchFamily="18" charset="0"/>
            <a:cs typeface="Times New Roman" panose="02020603050405020304" pitchFamily="18" charset="0"/>
          </a:endParaRPr>
        </a:p>
      </dgm:t>
    </dgm:pt>
    <dgm:pt modelId="{6FD25E87-A11E-C244-8D40-CB8609201B15}" type="sibTrans" cxnId="{F31AEF22-5960-2A47-85C4-19C0B92AE95B}">
      <dgm:prSet/>
      <dgm:spPr/>
      <dgm:t>
        <a:bodyPr/>
        <a:lstStyle/>
        <a:p>
          <a:endParaRPr lang="ru-RU" sz="1200">
            <a:latin typeface="Times New Roman" panose="02020603050405020304" pitchFamily="18" charset="0"/>
            <a:cs typeface="Times New Roman" panose="02020603050405020304" pitchFamily="18" charset="0"/>
          </a:endParaRPr>
        </a:p>
      </dgm:t>
    </dgm:pt>
    <dgm:pt modelId="{78577389-1E79-BD4D-947B-8094F661DF47}">
      <dgm:prSet phldrT="[Текст]" custT="1"/>
      <dgm:spPr/>
      <dgm:t>
        <a:bodyPr/>
        <a:lstStyle/>
        <a:p>
          <a:r>
            <a:rPr lang="ru-RU" sz="1200">
              <a:latin typeface="Times New Roman" panose="02020603050405020304" pitchFamily="18" charset="0"/>
              <a:cs typeface="Times New Roman" panose="02020603050405020304" pitchFamily="18" charset="0"/>
            </a:rPr>
            <a:t>Фармацевтична документація </a:t>
          </a:r>
        </a:p>
      </dgm:t>
    </dgm:pt>
    <dgm:pt modelId="{8BC8CA42-FE0E-FB44-A8FF-E726855C6235}" type="parTrans" cxnId="{9A3C5065-E81E-214D-819F-57EB1A39F4B3}">
      <dgm:prSet/>
      <dgm:spPr/>
      <dgm:t>
        <a:bodyPr/>
        <a:lstStyle/>
        <a:p>
          <a:endParaRPr lang="ru-RU" sz="1200">
            <a:latin typeface="Times New Roman" panose="02020603050405020304" pitchFamily="18" charset="0"/>
            <a:cs typeface="Times New Roman" panose="02020603050405020304" pitchFamily="18" charset="0"/>
          </a:endParaRPr>
        </a:p>
      </dgm:t>
    </dgm:pt>
    <dgm:pt modelId="{F03DCB1E-2840-9346-8414-DF6DED107C3E}" type="sibTrans" cxnId="{9A3C5065-E81E-214D-819F-57EB1A39F4B3}">
      <dgm:prSet/>
      <dgm:spPr/>
      <dgm:t>
        <a:bodyPr/>
        <a:lstStyle/>
        <a:p>
          <a:endParaRPr lang="ru-RU" sz="1200">
            <a:latin typeface="Times New Roman" panose="02020603050405020304" pitchFamily="18" charset="0"/>
            <a:cs typeface="Times New Roman" panose="02020603050405020304" pitchFamily="18" charset="0"/>
          </a:endParaRPr>
        </a:p>
      </dgm:t>
    </dgm:pt>
    <dgm:pt modelId="{C7D3EC20-9EE9-524A-8154-690CF95DAFD8}">
      <dgm:prSet custT="1"/>
      <dgm:spPr/>
      <dgm:t>
        <a:bodyPr/>
        <a:lstStyle/>
        <a:p>
          <a:r>
            <a:rPr lang="ru-RU" sz="1200">
              <a:latin typeface="Times New Roman" panose="02020603050405020304" pitchFamily="18" charset="0"/>
              <a:cs typeface="Times New Roman" panose="02020603050405020304" pitchFamily="18" charset="0"/>
            </a:rPr>
            <a:t>4. Управління запасами</a:t>
          </a:r>
        </a:p>
      </dgm:t>
    </dgm:pt>
    <dgm:pt modelId="{B6B58757-7D1C-B94D-9062-3B7C7A5BA90E}" type="parTrans" cxnId="{0EF81E1B-228F-344E-886B-09C210926801}">
      <dgm:prSet/>
      <dgm:spPr/>
      <dgm:t>
        <a:bodyPr/>
        <a:lstStyle/>
        <a:p>
          <a:endParaRPr lang="ru-RU" sz="1200">
            <a:latin typeface="Times New Roman" panose="02020603050405020304" pitchFamily="18" charset="0"/>
            <a:cs typeface="Times New Roman" panose="02020603050405020304" pitchFamily="18" charset="0"/>
          </a:endParaRPr>
        </a:p>
      </dgm:t>
    </dgm:pt>
    <dgm:pt modelId="{205DEF7D-AD86-A143-8B07-3311AC79E1ED}" type="sibTrans" cxnId="{0EF81E1B-228F-344E-886B-09C210926801}">
      <dgm:prSet/>
      <dgm:spPr/>
      <dgm:t>
        <a:bodyPr/>
        <a:lstStyle/>
        <a:p>
          <a:endParaRPr lang="ru-RU" sz="1200">
            <a:latin typeface="Times New Roman" panose="02020603050405020304" pitchFamily="18" charset="0"/>
            <a:cs typeface="Times New Roman" panose="02020603050405020304" pitchFamily="18" charset="0"/>
          </a:endParaRPr>
        </a:p>
      </dgm:t>
    </dgm:pt>
    <dgm:pt modelId="{0A684500-9F44-A34A-9E2C-6A62582346C6}">
      <dgm:prSet custT="1"/>
      <dgm:spPr/>
      <dgm:t>
        <a:bodyPr/>
        <a:lstStyle/>
        <a:p>
          <a:r>
            <a:rPr lang="ru-RU" sz="1200">
              <a:latin typeface="Times New Roman" panose="02020603050405020304" pitchFamily="18" charset="0"/>
              <a:cs typeface="Times New Roman" panose="02020603050405020304" pitchFamily="18" charset="0"/>
            </a:rPr>
            <a:t>Моніторинг та поповнення запасів </a:t>
          </a:r>
        </a:p>
      </dgm:t>
    </dgm:pt>
    <dgm:pt modelId="{437211A6-E62A-1541-9A17-FBAD09A9A43A}" type="parTrans" cxnId="{3552D506-5AD4-8B4F-AC6E-05003FF41022}">
      <dgm:prSet/>
      <dgm:spPr/>
      <dgm:t>
        <a:bodyPr/>
        <a:lstStyle/>
        <a:p>
          <a:endParaRPr lang="ru-RU" sz="1200">
            <a:latin typeface="Times New Roman" panose="02020603050405020304" pitchFamily="18" charset="0"/>
            <a:cs typeface="Times New Roman" panose="02020603050405020304" pitchFamily="18" charset="0"/>
          </a:endParaRPr>
        </a:p>
      </dgm:t>
    </dgm:pt>
    <dgm:pt modelId="{DA658D8C-AE7E-C949-9528-827B9B0DAC15}" type="sibTrans" cxnId="{3552D506-5AD4-8B4F-AC6E-05003FF41022}">
      <dgm:prSet/>
      <dgm:spPr/>
      <dgm:t>
        <a:bodyPr/>
        <a:lstStyle/>
        <a:p>
          <a:endParaRPr lang="ru-RU" sz="1200">
            <a:latin typeface="Times New Roman" panose="02020603050405020304" pitchFamily="18" charset="0"/>
            <a:cs typeface="Times New Roman" panose="02020603050405020304" pitchFamily="18" charset="0"/>
          </a:endParaRPr>
        </a:p>
      </dgm:t>
    </dgm:pt>
    <dgm:pt modelId="{F793FD44-E6D4-6941-88B9-983E8CDF97D0}">
      <dgm:prSet custT="1"/>
      <dgm:spPr/>
      <dgm:t>
        <a:bodyPr/>
        <a:lstStyle/>
        <a:p>
          <a:r>
            <a:rPr lang="ru-RU" sz="1200">
              <a:latin typeface="Times New Roman" panose="02020603050405020304" pitchFamily="18" charset="0"/>
              <a:cs typeface="Times New Roman" panose="02020603050405020304" pitchFamily="18" charset="0"/>
            </a:rPr>
            <a:t>Вивчення ринку </a:t>
          </a:r>
        </a:p>
      </dgm:t>
    </dgm:pt>
    <dgm:pt modelId="{1168E81D-CAE8-0949-9ED0-AAA8A7983C37}" type="parTrans" cxnId="{B793133F-A926-1B41-9F0C-757352BFB9A3}">
      <dgm:prSet/>
      <dgm:spPr/>
      <dgm:t>
        <a:bodyPr/>
        <a:lstStyle/>
        <a:p>
          <a:endParaRPr lang="ru-RU" sz="1200">
            <a:latin typeface="Times New Roman" panose="02020603050405020304" pitchFamily="18" charset="0"/>
            <a:cs typeface="Times New Roman" panose="02020603050405020304" pitchFamily="18" charset="0"/>
          </a:endParaRPr>
        </a:p>
      </dgm:t>
    </dgm:pt>
    <dgm:pt modelId="{F1E360CD-F17F-A441-BEB9-5D4D8B36EDF7}" type="sibTrans" cxnId="{B793133F-A926-1B41-9F0C-757352BFB9A3}">
      <dgm:prSet/>
      <dgm:spPr/>
      <dgm:t>
        <a:bodyPr/>
        <a:lstStyle/>
        <a:p>
          <a:endParaRPr lang="ru-RU" sz="1200">
            <a:latin typeface="Times New Roman" panose="02020603050405020304" pitchFamily="18" charset="0"/>
            <a:cs typeface="Times New Roman" panose="02020603050405020304" pitchFamily="18" charset="0"/>
          </a:endParaRPr>
        </a:p>
      </dgm:t>
    </dgm:pt>
    <dgm:pt modelId="{CB959ED6-F1D1-8C42-91F4-90B394EDFE36}">
      <dgm:prSet custT="1"/>
      <dgm:spPr/>
      <dgm:t>
        <a:bodyPr/>
        <a:lstStyle/>
        <a:p>
          <a:r>
            <a:rPr lang="ru-RU" sz="1200">
              <a:latin typeface="Times New Roman" panose="02020603050405020304" pitchFamily="18" charset="0"/>
              <a:cs typeface="Times New Roman" panose="02020603050405020304" pitchFamily="18" charset="0"/>
            </a:rPr>
            <a:t>5. Фінансовий облік</a:t>
          </a:r>
        </a:p>
      </dgm:t>
    </dgm:pt>
    <dgm:pt modelId="{3DAD88C2-BA4D-594E-9F04-D9FF3A70977A}" type="parTrans" cxnId="{6F0CE876-1C66-C948-96A2-B396CF78CD43}">
      <dgm:prSet/>
      <dgm:spPr/>
      <dgm:t>
        <a:bodyPr/>
        <a:lstStyle/>
        <a:p>
          <a:endParaRPr lang="ru-RU" sz="1200">
            <a:latin typeface="Times New Roman" panose="02020603050405020304" pitchFamily="18" charset="0"/>
            <a:cs typeface="Times New Roman" panose="02020603050405020304" pitchFamily="18" charset="0"/>
          </a:endParaRPr>
        </a:p>
      </dgm:t>
    </dgm:pt>
    <dgm:pt modelId="{97F0956F-7412-A342-8ACD-E4221EDB1CAA}" type="sibTrans" cxnId="{6F0CE876-1C66-C948-96A2-B396CF78CD43}">
      <dgm:prSet/>
      <dgm:spPr/>
      <dgm:t>
        <a:bodyPr/>
        <a:lstStyle/>
        <a:p>
          <a:endParaRPr lang="ru-RU" sz="1200">
            <a:latin typeface="Times New Roman" panose="02020603050405020304" pitchFamily="18" charset="0"/>
            <a:cs typeface="Times New Roman" panose="02020603050405020304" pitchFamily="18" charset="0"/>
          </a:endParaRPr>
        </a:p>
      </dgm:t>
    </dgm:pt>
    <dgm:pt modelId="{24872C91-95D8-F342-9EB7-01DD7CF82D0D}">
      <dgm:prSet custT="1"/>
      <dgm:spPr/>
      <dgm:t>
        <a:bodyPr/>
        <a:lstStyle/>
        <a:p>
          <a:r>
            <a:rPr lang="ru-RU" sz="1200">
              <a:latin typeface="Times New Roman" panose="02020603050405020304" pitchFamily="18" charset="0"/>
              <a:cs typeface="Times New Roman" panose="02020603050405020304" pitchFamily="18" charset="0"/>
            </a:rPr>
            <a:t>Облік продажів </a:t>
          </a:r>
        </a:p>
      </dgm:t>
    </dgm:pt>
    <dgm:pt modelId="{21803CBE-7B02-574C-81A3-D411BB294E5A}" type="parTrans" cxnId="{99E48D4B-4845-9D43-ACB8-66B162A73A4C}">
      <dgm:prSet/>
      <dgm:spPr/>
      <dgm:t>
        <a:bodyPr/>
        <a:lstStyle/>
        <a:p>
          <a:endParaRPr lang="ru-RU" sz="1200">
            <a:latin typeface="Times New Roman" panose="02020603050405020304" pitchFamily="18" charset="0"/>
            <a:cs typeface="Times New Roman" panose="02020603050405020304" pitchFamily="18" charset="0"/>
          </a:endParaRPr>
        </a:p>
      </dgm:t>
    </dgm:pt>
    <dgm:pt modelId="{21B90A50-EB5E-CC48-BD62-659274F2BEB0}" type="sibTrans" cxnId="{99E48D4B-4845-9D43-ACB8-66B162A73A4C}">
      <dgm:prSet/>
      <dgm:spPr/>
      <dgm:t>
        <a:bodyPr/>
        <a:lstStyle/>
        <a:p>
          <a:endParaRPr lang="ru-RU" sz="1200">
            <a:latin typeface="Times New Roman" panose="02020603050405020304" pitchFamily="18" charset="0"/>
            <a:cs typeface="Times New Roman" panose="02020603050405020304" pitchFamily="18" charset="0"/>
          </a:endParaRPr>
        </a:p>
      </dgm:t>
    </dgm:pt>
    <dgm:pt modelId="{08FFB34D-3929-1140-BB94-ABA471D5A316}">
      <dgm:prSet custT="1"/>
      <dgm:spPr/>
      <dgm:t>
        <a:bodyPr/>
        <a:lstStyle/>
        <a:p>
          <a:r>
            <a:rPr lang="ru-RU" sz="1200">
              <a:latin typeface="Times New Roman" panose="02020603050405020304" pitchFamily="18" charset="0"/>
              <a:cs typeface="Times New Roman" panose="02020603050405020304" pitchFamily="18" charset="0"/>
            </a:rPr>
            <a:t>Фінансовий аналіз </a:t>
          </a:r>
        </a:p>
      </dgm:t>
    </dgm:pt>
    <dgm:pt modelId="{EA3FF325-6A1D-864C-80D4-A521B12A164C}" type="parTrans" cxnId="{A41B888C-995C-E64A-B9EC-15B15652F63A}">
      <dgm:prSet/>
      <dgm:spPr/>
      <dgm:t>
        <a:bodyPr/>
        <a:lstStyle/>
        <a:p>
          <a:endParaRPr lang="ru-RU" sz="1200">
            <a:latin typeface="Times New Roman" panose="02020603050405020304" pitchFamily="18" charset="0"/>
            <a:cs typeface="Times New Roman" panose="02020603050405020304" pitchFamily="18" charset="0"/>
          </a:endParaRPr>
        </a:p>
      </dgm:t>
    </dgm:pt>
    <dgm:pt modelId="{DA7EACF4-DBD7-724B-9CF6-4FD0D200F45E}" type="sibTrans" cxnId="{A41B888C-995C-E64A-B9EC-15B15652F63A}">
      <dgm:prSet/>
      <dgm:spPr/>
      <dgm:t>
        <a:bodyPr/>
        <a:lstStyle/>
        <a:p>
          <a:endParaRPr lang="ru-RU" sz="1200">
            <a:latin typeface="Times New Roman" panose="02020603050405020304" pitchFamily="18" charset="0"/>
            <a:cs typeface="Times New Roman" panose="02020603050405020304" pitchFamily="18" charset="0"/>
          </a:endParaRPr>
        </a:p>
      </dgm:t>
    </dgm:pt>
    <dgm:pt modelId="{C5086B87-B18A-1C45-96D7-8FAD2C627596}">
      <dgm:prSet custT="1"/>
      <dgm:spPr/>
      <dgm:t>
        <a:bodyPr/>
        <a:lstStyle/>
        <a:p>
          <a:r>
            <a:rPr lang="ru-RU" sz="1200">
              <a:latin typeface="Times New Roman" panose="02020603050405020304" pitchFamily="18" charset="0"/>
              <a:cs typeface="Times New Roman" panose="02020603050405020304" pitchFamily="18" charset="0"/>
            </a:rPr>
            <a:t>6. Забезпечення якості та безпеки</a:t>
          </a:r>
        </a:p>
      </dgm:t>
    </dgm:pt>
    <dgm:pt modelId="{F9DDD6F5-58FC-C34A-A0EF-4E4D4E41C2DC}" type="parTrans" cxnId="{A5FB6B30-9742-6946-BBDF-66C990E3C7A2}">
      <dgm:prSet/>
      <dgm:spPr/>
      <dgm:t>
        <a:bodyPr/>
        <a:lstStyle/>
        <a:p>
          <a:endParaRPr lang="ru-RU" sz="1200">
            <a:latin typeface="Times New Roman" panose="02020603050405020304" pitchFamily="18" charset="0"/>
            <a:cs typeface="Times New Roman" panose="02020603050405020304" pitchFamily="18" charset="0"/>
          </a:endParaRPr>
        </a:p>
      </dgm:t>
    </dgm:pt>
    <dgm:pt modelId="{6DB0E3CD-E78F-814D-B6CD-27A97558CE01}" type="sibTrans" cxnId="{A5FB6B30-9742-6946-BBDF-66C990E3C7A2}">
      <dgm:prSet/>
      <dgm:spPr/>
      <dgm:t>
        <a:bodyPr/>
        <a:lstStyle/>
        <a:p>
          <a:endParaRPr lang="ru-RU" sz="1200">
            <a:latin typeface="Times New Roman" panose="02020603050405020304" pitchFamily="18" charset="0"/>
            <a:cs typeface="Times New Roman" panose="02020603050405020304" pitchFamily="18" charset="0"/>
          </a:endParaRPr>
        </a:p>
      </dgm:t>
    </dgm:pt>
    <dgm:pt modelId="{E6F63AAA-0CD0-D143-BD01-08C0CBCE14C1}">
      <dgm:prSet custT="1"/>
      <dgm:spPr/>
      <dgm:t>
        <a:bodyPr/>
        <a:lstStyle/>
        <a:p>
          <a:r>
            <a:rPr lang="ru-RU" sz="1200">
              <a:latin typeface="Times New Roman" panose="02020603050405020304" pitchFamily="18" charset="0"/>
              <a:cs typeface="Times New Roman" panose="02020603050405020304" pitchFamily="18" charset="0"/>
            </a:rPr>
            <a:t>Відповідність стандартам </a:t>
          </a:r>
        </a:p>
      </dgm:t>
    </dgm:pt>
    <dgm:pt modelId="{EB6D8BB0-58A2-6F44-B0CA-43DCC0347663}" type="parTrans" cxnId="{A3E51094-03AA-6C4F-ADDA-FAEABEA9E441}">
      <dgm:prSet/>
      <dgm:spPr/>
      <dgm:t>
        <a:bodyPr/>
        <a:lstStyle/>
        <a:p>
          <a:endParaRPr lang="ru-RU" sz="1200">
            <a:latin typeface="Times New Roman" panose="02020603050405020304" pitchFamily="18" charset="0"/>
            <a:cs typeface="Times New Roman" panose="02020603050405020304" pitchFamily="18" charset="0"/>
          </a:endParaRPr>
        </a:p>
      </dgm:t>
    </dgm:pt>
    <dgm:pt modelId="{E19E3277-29F9-5243-A71A-2AB0C49DF76F}" type="sibTrans" cxnId="{A3E51094-03AA-6C4F-ADDA-FAEABEA9E441}">
      <dgm:prSet/>
      <dgm:spPr/>
      <dgm:t>
        <a:bodyPr/>
        <a:lstStyle/>
        <a:p>
          <a:endParaRPr lang="ru-RU" sz="1200">
            <a:latin typeface="Times New Roman" panose="02020603050405020304" pitchFamily="18" charset="0"/>
            <a:cs typeface="Times New Roman" panose="02020603050405020304" pitchFamily="18" charset="0"/>
          </a:endParaRPr>
        </a:p>
      </dgm:t>
    </dgm:pt>
    <dgm:pt modelId="{A0A28EBE-7A30-F64F-B9B7-0FE29BF70153}">
      <dgm:prSet custT="1"/>
      <dgm:spPr/>
      <dgm:t>
        <a:bodyPr/>
        <a:lstStyle/>
        <a:p>
          <a:r>
            <a:rPr lang="ru-RU" sz="1200">
              <a:latin typeface="Times New Roman" panose="02020603050405020304" pitchFamily="18" charset="0"/>
              <a:cs typeface="Times New Roman" panose="02020603050405020304" pitchFamily="18" charset="0"/>
            </a:rPr>
            <a:t>Контроль якості </a:t>
          </a:r>
        </a:p>
      </dgm:t>
    </dgm:pt>
    <dgm:pt modelId="{B806D8E7-E1F6-304F-B460-D615E7D17691}" type="parTrans" cxnId="{4D6C9A48-4DAA-3A44-BEA6-5F0C684CA58E}">
      <dgm:prSet/>
      <dgm:spPr/>
      <dgm:t>
        <a:bodyPr/>
        <a:lstStyle/>
        <a:p>
          <a:endParaRPr lang="ru-RU" sz="1200">
            <a:latin typeface="Times New Roman" panose="02020603050405020304" pitchFamily="18" charset="0"/>
            <a:cs typeface="Times New Roman" panose="02020603050405020304" pitchFamily="18" charset="0"/>
          </a:endParaRPr>
        </a:p>
      </dgm:t>
    </dgm:pt>
    <dgm:pt modelId="{3D39835E-49F4-8245-93A1-9B8C481DA599}" type="sibTrans" cxnId="{4D6C9A48-4DAA-3A44-BEA6-5F0C684CA58E}">
      <dgm:prSet/>
      <dgm:spPr/>
      <dgm:t>
        <a:bodyPr/>
        <a:lstStyle/>
        <a:p>
          <a:endParaRPr lang="ru-RU" sz="1200">
            <a:latin typeface="Times New Roman" panose="02020603050405020304" pitchFamily="18" charset="0"/>
            <a:cs typeface="Times New Roman" panose="02020603050405020304" pitchFamily="18" charset="0"/>
          </a:endParaRPr>
        </a:p>
      </dgm:t>
    </dgm:pt>
    <dgm:pt modelId="{A3AF265B-6CEF-EA44-84B6-E834D4A36502}" type="pres">
      <dgm:prSet presAssocID="{0A2EC876-F924-3043-BFC4-46BEEC1374C2}" presName="Name0" presStyleCnt="0">
        <dgm:presLayoutVars>
          <dgm:dir/>
          <dgm:animLvl val="lvl"/>
          <dgm:resizeHandles val="exact"/>
        </dgm:presLayoutVars>
      </dgm:prSet>
      <dgm:spPr/>
    </dgm:pt>
    <dgm:pt modelId="{EC37EAE5-EB4E-294D-A861-7EFD71EEA88B}" type="pres">
      <dgm:prSet presAssocID="{C5086B87-B18A-1C45-96D7-8FAD2C627596}" presName="boxAndChildren" presStyleCnt="0"/>
      <dgm:spPr/>
    </dgm:pt>
    <dgm:pt modelId="{F86D7337-4175-3B43-81CF-74E22BEBD705}" type="pres">
      <dgm:prSet presAssocID="{C5086B87-B18A-1C45-96D7-8FAD2C627596}" presName="parentTextBox" presStyleLbl="node1" presStyleIdx="0" presStyleCnt="6"/>
      <dgm:spPr/>
    </dgm:pt>
    <dgm:pt modelId="{FDE31E05-313B-4040-865F-98F9EE7F9331}" type="pres">
      <dgm:prSet presAssocID="{C5086B87-B18A-1C45-96D7-8FAD2C627596}" presName="entireBox" presStyleLbl="node1" presStyleIdx="0" presStyleCnt="6"/>
      <dgm:spPr/>
    </dgm:pt>
    <dgm:pt modelId="{E35589BE-6E89-A04E-885C-C86447621FF2}" type="pres">
      <dgm:prSet presAssocID="{C5086B87-B18A-1C45-96D7-8FAD2C627596}" presName="descendantBox" presStyleCnt="0"/>
      <dgm:spPr/>
    </dgm:pt>
    <dgm:pt modelId="{B0BC6E99-E68B-6A42-A200-F67E6DE9CC7E}" type="pres">
      <dgm:prSet presAssocID="{E6F63AAA-0CD0-D143-BD01-08C0CBCE14C1}" presName="childTextBox" presStyleLbl="fgAccFollowNode1" presStyleIdx="0" presStyleCnt="12">
        <dgm:presLayoutVars>
          <dgm:bulletEnabled val="1"/>
        </dgm:presLayoutVars>
      </dgm:prSet>
      <dgm:spPr/>
    </dgm:pt>
    <dgm:pt modelId="{84199DA2-40C4-A046-BC23-568BF8B4C76F}" type="pres">
      <dgm:prSet presAssocID="{A0A28EBE-7A30-F64F-B9B7-0FE29BF70153}" presName="childTextBox" presStyleLbl="fgAccFollowNode1" presStyleIdx="1" presStyleCnt="12">
        <dgm:presLayoutVars>
          <dgm:bulletEnabled val="1"/>
        </dgm:presLayoutVars>
      </dgm:prSet>
      <dgm:spPr/>
    </dgm:pt>
    <dgm:pt modelId="{0F1F3B4A-B5DA-1743-A80C-4DBA40AB9682}" type="pres">
      <dgm:prSet presAssocID="{97F0956F-7412-A342-8ACD-E4221EDB1CAA}" presName="sp" presStyleCnt="0"/>
      <dgm:spPr/>
    </dgm:pt>
    <dgm:pt modelId="{2AF2EB14-24DE-9F44-A6E2-B3C8A296B467}" type="pres">
      <dgm:prSet presAssocID="{CB959ED6-F1D1-8C42-91F4-90B394EDFE36}" presName="arrowAndChildren" presStyleCnt="0"/>
      <dgm:spPr/>
    </dgm:pt>
    <dgm:pt modelId="{296ED25B-CEC6-4F4F-AF33-DA3617F3097F}" type="pres">
      <dgm:prSet presAssocID="{CB959ED6-F1D1-8C42-91F4-90B394EDFE36}" presName="parentTextArrow" presStyleLbl="node1" presStyleIdx="0" presStyleCnt="6"/>
      <dgm:spPr/>
    </dgm:pt>
    <dgm:pt modelId="{9258C82E-A6F9-1B47-B457-58E6E56B0D28}" type="pres">
      <dgm:prSet presAssocID="{CB959ED6-F1D1-8C42-91F4-90B394EDFE36}" presName="arrow" presStyleLbl="node1" presStyleIdx="1" presStyleCnt="6"/>
      <dgm:spPr/>
    </dgm:pt>
    <dgm:pt modelId="{9D3E59C7-EE5C-914B-A354-CBFF1C93D0F0}" type="pres">
      <dgm:prSet presAssocID="{CB959ED6-F1D1-8C42-91F4-90B394EDFE36}" presName="descendantArrow" presStyleCnt="0"/>
      <dgm:spPr/>
    </dgm:pt>
    <dgm:pt modelId="{3FCD4F02-4D12-CC4B-B3FA-0374773B6B38}" type="pres">
      <dgm:prSet presAssocID="{24872C91-95D8-F342-9EB7-01DD7CF82D0D}" presName="childTextArrow" presStyleLbl="fgAccFollowNode1" presStyleIdx="2" presStyleCnt="12">
        <dgm:presLayoutVars>
          <dgm:bulletEnabled val="1"/>
        </dgm:presLayoutVars>
      </dgm:prSet>
      <dgm:spPr/>
    </dgm:pt>
    <dgm:pt modelId="{D59CB3F6-E603-384A-9256-69EE66D53137}" type="pres">
      <dgm:prSet presAssocID="{08FFB34D-3929-1140-BB94-ABA471D5A316}" presName="childTextArrow" presStyleLbl="fgAccFollowNode1" presStyleIdx="3" presStyleCnt="12">
        <dgm:presLayoutVars>
          <dgm:bulletEnabled val="1"/>
        </dgm:presLayoutVars>
      </dgm:prSet>
      <dgm:spPr/>
    </dgm:pt>
    <dgm:pt modelId="{C9AB3288-1C31-4D44-80E8-5421A2E0A5A6}" type="pres">
      <dgm:prSet presAssocID="{205DEF7D-AD86-A143-8B07-3311AC79E1ED}" presName="sp" presStyleCnt="0"/>
      <dgm:spPr/>
    </dgm:pt>
    <dgm:pt modelId="{BBD91B29-C54B-524C-9C23-E236BBACEDDB}" type="pres">
      <dgm:prSet presAssocID="{C7D3EC20-9EE9-524A-8154-690CF95DAFD8}" presName="arrowAndChildren" presStyleCnt="0"/>
      <dgm:spPr/>
    </dgm:pt>
    <dgm:pt modelId="{94F3A09C-41A0-0540-ADE0-9C713CA2618A}" type="pres">
      <dgm:prSet presAssocID="{C7D3EC20-9EE9-524A-8154-690CF95DAFD8}" presName="parentTextArrow" presStyleLbl="node1" presStyleIdx="1" presStyleCnt="6"/>
      <dgm:spPr/>
    </dgm:pt>
    <dgm:pt modelId="{E35FF907-27D7-524D-8A5A-CD60AADEAE39}" type="pres">
      <dgm:prSet presAssocID="{C7D3EC20-9EE9-524A-8154-690CF95DAFD8}" presName="arrow" presStyleLbl="node1" presStyleIdx="2" presStyleCnt="6"/>
      <dgm:spPr/>
    </dgm:pt>
    <dgm:pt modelId="{FE497D5E-9F01-CD4B-8E2B-FEBA790D35E7}" type="pres">
      <dgm:prSet presAssocID="{C7D3EC20-9EE9-524A-8154-690CF95DAFD8}" presName="descendantArrow" presStyleCnt="0"/>
      <dgm:spPr/>
    </dgm:pt>
    <dgm:pt modelId="{CA541466-E9A9-D542-8B57-44344BEF9C30}" type="pres">
      <dgm:prSet presAssocID="{0A684500-9F44-A34A-9E2C-6A62582346C6}" presName="childTextArrow" presStyleLbl="fgAccFollowNode1" presStyleIdx="4" presStyleCnt="12">
        <dgm:presLayoutVars>
          <dgm:bulletEnabled val="1"/>
        </dgm:presLayoutVars>
      </dgm:prSet>
      <dgm:spPr/>
    </dgm:pt>
    <dgm:pt modelId="{DCDC859C-8B02-BD46-A486-E5203A020659}" type="pres">
      <dgm:prSet presAssocID="{F793FD44-E6D4-6941-88B9-983E8CDF97D0}" presName="childTextArrow" presStyleLbl="fgAccFollowNode1" presStyleIdx="5" presStyleCnt="12">
        <dgm:presLayoutVars>
          <dgm:bulletEnabled val="1"/>
        </dgm:presLayoutVars>
      </dgm:prSet>
      <dgm:spPr/>
    </dgm:pt>
    <dgm:pt modelId="{73B9A499-479F-124B-8BB1-BD14BAA48E22}" type="pres">
      <dgm:prSet presAssocID="{328292F0-8A8F-3342-A4F5-F19700AEA1AB}" presName="sp" presStyleCnt="0"/>
      <dgm:spPr/>
    </dgm:pt>
    <dgm:pt modelId="{CF1179C6-C3A0-D24D-8A92-D956577FA879}" type="pres">
      <dgm:prSet presAssocID="{37DB47A6-509C-7541-B10A-EC1493734BDE}" presName="arrowAndChildren" presStyleCnt="0"/>
      <dgm:spPr/>
    </dgm:pt>
    <dgm:pt modelId="{9ED357F8-9BD5-4140-ADF4-AC213EEAC5FA}" type="pres">
      <dgm:prSet presAssocID="{37DB47A6-509C-7541-B10A-EC1493734BDE}" presName="parentTextArrow" presStyleLbl="node1" presStyleIdx="2" presStyleCnt="6"/>
      <dgm:spPr/>
    </dgm:pt>
    <dgm:pt modelId="{CAA2750E-FF2E-054B-96A7-66951DCB398A}" type="pres">
      <dgm:prSet presAssocID="{37DB47A6-509C-7541-B10A-EC1493734BDE}" presName="arrow" presStyleLbl="node1" presStyleIdx="3" presStyleCnt="6"/>
      <dgm:spPr/>
    </dgm:pt>
    <dgm:pt modelId="{D2C3780B-9D72-DB4C-85E6-DE5C8DFED2B9}" type="pres">
      <dgm:prSet presAssocID="{37DB47A6-509C-7541-B10A-EC1493734BDE}" presName="descendantArrow" presStyleCnt="0"/>
      <dgm:spPr/>
    </dgm:pt>
    <dgm:pt modelId="{5A15EF0C-2C40-844E-A9CA-A6E4B65C6FDB}" type="pres">
      <dgm:prSet presAssocID="{B4F267DC-5274-0B44-94DE-E9B6DFC85DC9}" presName="childTextArrow" presStyleLbl="fgAccFollowNode1" presStyleIdx="6" presStyleCnt="12">
        <dgm:presLayoutVars>
          <dgm:bulletEnabled val="1"/>
        </dgm:presLayoutVars>
      </dgm:prSet>
      <dgm:spPr/>
    </dgm:pt>
    <dgm:pt modelId="{BD0D2F6A-5C75-4746-8307-CBA4AB3DEDB8}" type="pres">
      <dgm:prSet presAssocID="{78577389-1E79-BD4D-947B-8094F661DF47}" presName="childTextArrow" presStyleLbl="fgAccFollowNode1" presStyleIdx="7" presStyleCnt="12">
        <dgm:presLayoutVars>
          <dgm:bulletEnabled val="1"/>
        </dgm:presLayoutVars>
      </dgm:prSet>
      <dgm:spPr/>
    </dgm:pt>
    <dgm:pt modelId="{4BDC990F-276C-4644-8B61-FE2BA54A301D}" type="pres">
      <dgm:prSet presAssocID="{56E3EBE4-79B6-1F48-9CD0-F1243DC52BB1}" presName="sp" presStyleCnt="0"/>
      <dgm:spPr/>
    </dgm:pt>
    <dgm:pt modelId="{563E8849-089B-6F44-BA27-869CF86817E0}" type="pres">
      <dgm:prSet presAssocID="{DCB16806-F103-D145-A305-130FEACF8891}" presName="arrowAndChildren" presStyleCnt="0"/>
      <dgm:spPr/>
    </dgm:pt>
    <dgm:pt modelId="{BA094EEF-5BDA-6D4C-9911-F32CCABB9100}" type="pres">
      <dgm:prSet presAssocID="{DCB16806-F103-D145-A305-130FEACF8891}" presName="parentTextArrow" presStyleLbl="node1" presStyleIdx="3" presStyleCnt="6"/>
      <dgm:spPr/>
    </dgm:pt>
    <dgm:pt modelId="{7832E4A9-A3A0-6541-A154-60E43DA6F3E8}" type="pres">
      <dgm:prSet presAssocID="{DCB16806-F103-D145-A305-130FEACF8891}" presName="arrow" presStyleLbl="node1" presStyleIdx="4" presStyleCnt="6"/>
      <dgm:spPr/>
    </dgm:pt>
    <dgm:pt modelId="{385A828A-F6E2-B44E-8FC3-D59B61216592}" type="pres">
      <dgm:prSet presAssocID="{DCB16806-F103-D145-A305-130FEACF8891}" presName="descendantArrow" presStyleCnt="0"/>
      <dgm:spPr/>
    </dgm:pt>
    <dgm:pt modelId="{925891B8-3133-AA45-A6AA-4429FDD4BF32}" type="pres">
      <dgm:prSet presAssocID="{DF02BA76-233C-5348-ACD7-9734152772B7}" presName="childTextArrow" presStyleLbl="fgAccFollowNode1" presStyleIdx="8" presStyleCnt="12">
        <dgm:presLayoutVars>
          <dgm:bulletEnabled val="1"/>
        </dgm:presLayoutVars>
      </dgm:prSet>
      <dgm:spPr/>
    </dgm:pt>
    <dgm:pt modelId="{76FF9589-5D3E-E049-B532-1A0AC0442E23}" type="pres">
      <dgm:prSet presAssocID="{07F5F473-3CE5-944A-85B0-614FD003E885}" presName="childTextArrow" presStyleLbl="fgAccFollowNode1" presStyleIdx="9" presStyleCnt="12">
        <dgm:presLayoutVars>
          <dgm:bulletEnabled val="1"/>
        </dgm:presLayoutVars>
      </dgm:prSet>
      <dgm:spPr/>
    </dgm:pt>
    <dgm:pt modelId="{E1A4363C-C7C2-B440-A2CB-804E7EAA67BC}" type="pres">
      <dgm:prSet presAssocID="{00B49824-2630-9143-98FD-0094B2B4F4DB}" presName="sp" presStyleCnt="0"/>
      <dgm:spPr/>
    </dgm:pt>
    <dgm:pt modelId="{46E314BF-C065-274E-8A9B-A1407430856E}" type="pres">
      <dgm:prSet presAssocID="{7BA1E76E-FF58-834E-A405-32D40FCEA001}" presName="arrowAndChildren" presStyleCnt="0"/>
      <dgm:spPr/>
    </dgm:pt>
    <dgm:pt modelId="{408C1397-CD2D-334E-AD37-919DCF6C87C2}" type="pres">
      <dgm:prSet presAssocID="{7BA1E76E-FF58-834E-A405-32D40FCEA001}" presName="parentTextArrow" presStyleLbl="node1" presStyleIdx="4" presStyleCnt="6"/>
      <dgm:spPr/>
    </dgm:pt>
    <dgm:pt modelId="{0EA59EFC-4FDB-D845-B448-977780961FD8}" type="pres">
      <dgm:prSet presAssocID="{7BA1E76E-FF58-834E-A405-32D40FCEA001}" presName="arrow" presStyleLbl="node1" presStyleIdx="5" presStyleCnt="6"/>
      <dgm:spPr/>
    </dgm:pt>
    <dgm:pt modelId="{DCE42E53-AE51-144C-8612-A992B9F1B203}" type="pres">
      <dgm:prSet presAssocID="{7BA1E76E-FF58-834E-A405-32D40FCEA001}" presName="descendantArrow" presStyleCnt="0"/>
      <dgm:spPr/>
    </dgm:pt>
    <dgm:pt modelId="{E064BCD7-6374-AF4D-ABA6-0D60914FF6E1}" type="pres">
      <dgm:prSet presAssocID="{D79EF963-B9B2-DC47-819F-B1F990ADC2DC}" presName="childTextArrow" presStyleLbl="fgAccFollowNode1" presStyleIdx="10" presStyleCnt="12">
        <dgm:presLayoutVars>
          <dgm:bulletEnabled val="1"/>
        </dgm:presLayoutVars>
      </dgm:prSet>
      <dgm:spPr/>
    </dgm:pt>
    <dgm:pt modelId="{F590BA34-8B15-EF40-B516-1C0663591E61}" type="pres">
      <dgm:prSet presAssocID="{2F473638-488B-7D45-A40F-804849CC9B4C}" presName="childTextArrow" presStyleLbl="fgAccFollowNode1" presStyleIdx="11" presStyleCnt="12">
        <dgm:presLayoutVars>
          <dgm:bulletEnabled val="1"/>
        </dgm:presLayoutVars>
      </dgm:prSet>
      <dgm:spPr/>
    </dgm:pt>
  </dgm:ptLst>
  <dgm:cxnLst>
    <dgm:cxn modelId="{3552D506-5AD4-8B4F-AC6E-05003FF41022}" srcId="{C7D3EC20-9EE9-524A-8154-690CF95DAFD8}" destId="{0A684500-9F44-A34A-9E2C-6A62582346C6}" srcOrd="0" destOrd="0" parTransId="{437211A6-E62A-1541-9A17-FBAD09A9A43A}" sibTransId="{DA658D8C-AE7E-C949-9528-827B9B0DAC15}"/>
    <dgm:cxn modelId="{7BFB7A07-70EF-E547-B094-1DAD0B42FC45}" type="presOf" srcId="{07F5F473-3CE5-944A-85B0-614FD003E885}" destId="{76FF9589-5D3E-E049-B532-1A0AC0442E23}" srcOrd="0" destOrd="0" presId="urn:microsoft.com/office/officeart/2005/8/layout/process4"/>
    <dgm:cxn modelId="{B99BBD0D-8EED-AC4B-B1FC-533EA3B7BC15}" type="presOf" srcId="{DCB16806-F103-D145-A305-130FEACF8891}" destId="{BA094EEF-5BDA-6D4C-9911-F32CCABB9100}" srcOrd="0" destOrd="0" presId="urn:microsoft.com/office/officeart/2005/8/layout/process4"/>
    <dgm:cxn modelId="{D0964811-F5DC-4D48-99F3-AD25A5C8D0ED}" type="presOf" srcId="{F793FD44-E6D4-6941-88B9-983E8CDF97D0}" destId="{DCDC859C-8B02-BD46-A486-E5203A020659}" srcOrd="0" destOrd="0" presId="urn:microsoft.com/office/officeart/2005/8/layout/process4"/>
    <dgm:cxn modelId="{0EF81E1B-228F-344E-886B-09C210926801}" srcId="{0A2EC876-F924-3043-BFC4-46BEEC1374C2}" destId="{C7D3EC20-9EE9-524A-8154-690CF95DAFD8}" srcOrd="3" destOrd="0" parTransId="{B6B58757-7D1C-B94D-9062-3B7C7A5BA90E}" sibTransId="{205DEF7D-AD86-A143-8B07-3311AC79E1ED}"/>
    <dgm:cxn modelId="{F31AEF22-5960-2A47-85C4-19C0B92AE95B}" srcId="{37DB47A6-509C-7541-B10A-EC1493734BDE}" destId="{B4F267DC-5274-0B44-94DE-E9B6DFC85DC9}" srcOrd="0" destOrd="0" parTransId="{80F7A0D6-6F27-114D-8B50-7CAB88DE67E3}" sibTransId="{6FD25E87-A11E-C244-8D40-CB8609201B15}"/>
    <dgm:cxn modelId="{B028F928-EFCD-BD43-859A-BC911C033CFF}" srcId="{7BA1E76E-FF58-834E-A405-32D40FCEA001}" destId="{D79EF963-B9B2-DC47-819F-B1F990ADC2DC}" srcOrd="0" destOrd="0" parTransId="{ADFAB27A-1BBA-3D46-833C-C8CE73AD59E5}" sibTransId="{25061B8A-869A-C042-9327-4B155841930E}"/>
    <dgm:cxn modelId="{A5FB6B30-9742-6946-BBDF-66C990E3C7A2}" srcId="{0A2EC876-F924-3043-BFC4-46BEEC1374C2}" destId="{C5086B87-B18A-1C45-96D7-8FAD2C627596}" srcOrd="5" destOrd="0" parTransId="{F9DDD6F5-58FC-C34A-A0EF-4E4D4E41C2DC}" sibTransId="{6DB0E3CD-E78F-814D-B6CD-27A97558CE01}"/>
    <dgm:cxn modelId="{03857C35-DA26-4341-BC64-D5CC520AFADA}" srcId="{0A2EC876-F924-3043-BFC4-46BEEC1374C2}" destId="{7BA1E76E-FF58-834E-A405-32D40FCEA001}" srcOrd="0" destOrd="0" parTransId="{A5EC49EC-498B-7F4B-BFA4-7D5985514F45}" sibTransId="{00B49824-2630-9143-98FD-0094B2B4F4DB}"/>
    <dgm:cxn modelId="{B793133F-A926-1B41-9F0C-757352BFB9A3}" srcId="{C7D3EC20-9EE9-524A-8154-690CF95DAFD8}" destId="{F793FD44-E6D4-6941-88B9-983E8CDF97D0}" srcOrd="1" destOrd="0" parTransId="{1168E81D-CAE8-0949-9ED0-AAA8A7983C37}" sibTransId="{F1E360CD-F17F-A441-BEB9-5D4D8B36EDF7}"/>
    <dgm:cxn modelId="{9A3C5065-E81E-214D-819F-57EB1A39F4B3}" srcId="{37DB47A6-509C-7541-B10A-EC1493734BDE}" destId="{78577389-1E79-BD4D-947B-8094F661DF47}" srcOrd="1" destOrd="0" parTransId="{8BC8CA42-FE0E-FB44-A8FF-E726855C6235}" sibTransId="{F03DCB1E-2840-9346-8414-DF6DED107C3E}"/>
    <dgm:cxn modelId="{4D6C9A48-4DAA-3A44-BEA6-5F0C684CA58E}" srcId="{C5086B87-B18A-1C45-96D7-8FAD2C627596}" destId="{A0A28EBE-7A30-F64F-B9B7-0FE29BF70153}" srcOrd="1" destOrd="0" parTransId="{B806D8E7-E1F6-304F-B460-D615E7D17691}" sibTransId="{3D39835E-49F4-8245-93A1-9B8C481DA599}"/>
    <dgm:cxn modelId="{5D001C6B-D89E-EE4B-A227-EA711CC21100}" type="presOf" srcId="{E6F63AAA-0CD0-D143-BD01-08C0CBCE14C1}" destId="{B0BC6E99-E68B-6A42-A200-F67E6DE9CC7E}" srcOrd="0" destOrd="0" presId="urn:microsoft.com/office/officeart/2005/8/layout/process4"/>
    <dgm:cxn modelId="{99E48D4B-4845-9D43-ACB8-66B162A73A4C}" srcId="{CB959ED6-F1D1-8C42-91F4-90B394EDFE36}" destId="{24872C91-95D8-F342-9EB7-01DD7CF82D0D}" srcOrd="0" destOrd="0" parTransId="{21803CBE-7B02-574C-81A3-D411BB294E5A}" sibTransId="{21B90A50-EB5E-CC48-BD62-659274F2BEB0}"/>
    <dgm:cxn modelId="{766BE86B-EE3D-7044-BBC6-464B21846DA0}" type="presOf" srcId="{37DB47A6-509C-7541-B10A-EC1493734BDE}" destId="{CAA2750E-FF2E-054B-96A7-66951DCB398A}" srcOrd="1" destOrd="0" presId="urn:microsoft.com/office/officeart/2005/8/layout/process4"/>
    <dgm:cxn modelId="{95FAA66C-518E-2F4B-B510-069C519E5A6A}" srcId="{7BA1E76E-FF58-834E-A405-32D40FCEA001}" destId="{2F473638-488B-7D45-A40F-804849CC9B4C}" srcOrd="1" destOrd="0" parTransId="{D2DADA61-275F-6A4A-A0A0-3FAA5A95BACE}" sibTransId="{DCD68C66-2952-9F45-B526-27639CFFC9C1}"/>
    <dgm:cxn modelId="{A3FEA44D-F2B1-CE4D-8CEB-2AB9F9B268F5}" type="presOf" srcId="{7BA1E76E-FF58-834E-A405-32D40FCEA001}" destId="{408C1397-CD2D-334E-AD37-919DCF6C87C2}" srcOrd="0" destOrd="0" presId="urn:microsoft.com/office/officeart/2005/8/layout/process4"/>
    <dgm:cxn modelId="{8498884E-EE3C-9E4E-9687-2E80E338FB42}" type="presOf" srcId="{24872C91-95D8-F342-9EB7-01DD7CF82D0D}" destId="{3FCD4F02-4D12-CC4B-B3FA-0374773B6B38}" srcOrd="0" destOrd="0" presId="urn:microsoft.com/office/officeart/2005/8/layout/process4"/>
    <dgm:cxn modelId="{A1EABF71-9E25-CC42-9073-F2E675271657}" srcId="{0A2EC876-F924-3043-BFC4-46BEEC1374C2}" destId="{DCB16806-F103-D145-A305-130FEACF8891}" srcOrd="1" destOrd="0" parTransId="{6626282D-D20E-D24C-9D70-88524C1D9C60}" sibTransId="{56E3EBE4-79B6-1F48-9CD0-F1243DC52BB1}"/>
    <dgm:cxn modelId="{8BB85173-CEC5-7F45-AD29-54134303A89D}" type="presOf" srcId="{0A2EC876-F924-3043-BFC4-46BEEC1374C2}" destId="{A3AF265B-6CEF-EA44-84B6-E834D4A36502}" srcOrd="0" destOrd="0" presId="urn:microsoft.com/office/officeart/2005/8/layout/process4"/>
    <dgm:cxn modelId="{6F0CE876-1C66-C948-96A2-B396CF78CD43}" srcId="{0A2EC876-F924-3043-BFC4-46BEEC1374C2}" destId="{CB959ED6-F1D1-8C42-91F4-90B394EDFE36}" srcOrd="4" destOrd="0" parTransId="{3DAD88C2-BA4D-594E-9F04-D9FF3A70977A}" sibTransId="{97F0956F-7412-A342-8ACD-E4221EDB1CAA}"/>
    <dgm:cxn modelId="{07764F7D-D2BC-604F-9A83-DED624C65759}" type="presOf" srcId="{C5086B87-B18A-1C45-96D7-8FAD2C627596}" destId="{F86D7337-4175-3B43-81CF-74E22BEBD705}" srcOrd="0" destOrd="0" presId="urn:microsoft.com/office/officeart/2005/8/layout/process4"/>
    <dgm:cxn modelId="{5EE5D37F-FAF6-8F40-BE7A-2B26E53C0572}" srcId="{0A2EC876-F924-3043-BFC4-46BEEC1374C2}" destId="{37DB47A6-509C-7541-B10A-EC1493734BDE}" srcOrd="2" destOrd="0" parTransId="{AF8C1CD4-6DD6-F249-821E-EF46D10D0A46}" sibTransId="{328292F0-8A8F-3342-A4F5-F19700AEA1AB}"/>
    <dgm:cxn modelId="{8A286883-7361-3440-82F5-55FB2FE0CD94}" type="presOf" srcId="{C7D3EC20-9EE9-524A-8154-690CF95DAFD8}" destId="{E35FF907-27D7-524D-8A5A-CD60AADEAE39}" srcOrd="1" destOrd="0" presId="urn:microsoft.com/office/officeart/2005/8/layout/process4"/>
    <dgm:cxn modelId="{4A81DB83-AD04-5343-8C51-6A20C9D1761B}" srcId="{DCB16806-F103-D145-A305-130FEACF8891}" destId="{DF02BA76-233C-5348-ACD7-9734152772B7}" srcOrd="0" destOrd="0" parTransId="{8D4FCAB3-9773-5D43-9833-727740D342BA}" sibTransId="{6A942BAA-84B5-914E-B44D-2F4F3C3360F4}"/>
    <dgm:cxn modelId="{9F86B285-0056-5047-8B38-07250359BDD0}" type="presOf" srcId="{78577389-1E79-BD4D-947B-8094F661DF47}" destId="{BD0D2F6A-5C75-4746-8307-CBA4AB3DEDB8}" srcOrd="0" destOrd="0" presId="urn:microsoft.com/office/officeart/2005/8/layout/process4"/>
    <dgm:cxn modelId="{3A0C878A-2D6A-8349-9F83-F420E7A905DB}" srcId="{DCB16806-F103-D145-A305-130FEACF8891}" destId="{07F5F473-3CE5-944A-85B0-614FD003E885}" srcOrd="1" destOrd="0" parTransId="{72B56ABA-CFD6-904E-9C8B-4B65B7A6427A}" sibTransId="{10B583CA-D1B3-0841-A3FC-17666914A089}"/>
    <dgm:cxn modelId="{A41B888C-995C-E64A-B9EC-15B15652F63A}" srcId="{CB959ED6-F1D1-8C42-91F4-90B394EDFE36}" destId="{08FFB34D-3929-1140-BB94-ABA471D5A316}" srcOrd="1" destOrd="0" parTransId="{EA3FF325-6A1D-864C-80D4-A521B12A164C}" sibTransId="{DA7EACF4-DBD7-724B-9CF6-4FD0D200F45E}"/>
    <dgm:cxn modelId="{A3E51094-03AA-6C4F-ADDA-FAEABEA9E441}" srcId="{C5086B87-B18A-1C45-96D7-8FAD2C627596}" destId="{E6F63AAA-0CD0-D143-BD01-08C0CBCE14C1}" srcOrd="0" destOrd="0" parTransId="{EB6D8BB0-58A2-6F44-B0CA-43DCC0347663}" sibTransId="{E19E3277-29F9-5243-A71A-2AB0C49DF76F}"/>
    <dgm:cxn modelId="{117911A6-1A7A-A24C-B1B1-104FE2D38116}" type="presOf" srcId="{CB959ED6-F1D1-8C42-91F4-90B394EDFE36}" destId="{296ED25B-CEC6-4F4F-AF33-DA3617F3097F}" srcOrd="0" destOrd="0" presId="urn:microsoft.com/office/officeart/2005/8/layout/process4"/>
    <dgm:cxn modelId="{468FACA6-C76E-7048-8476-A7E9D1771944}" type="presOf" srcId="{C7D3EC20-9EE9-524A-8154-690CF95DAFD8}" destId="{94F3A09C-41A0-0540-ADE0-9C713CA2618A}" srcOrd="0" destOrd="0" presId="urn:microsoft.com/office/officeart/2005/8/layout/process4"/>
    <dgm:cxn modelId="{1E7F0BA7-783A-E34D-BA5B-880684B12E33}" type="presOf" srcId="{DCB16806-F103-D145-A305-130FEACF8891}" destId="{7832E4A9-A3A0-6541-A154-60E43DA6F3E8}" srcOrd="1" destOrd="0" presId="urn:microsoft.com/office/officeart/2005/8/layout/process4"/>
    <dgm:cxn modelId="{DB99D5AD-6CEB-2346-9FE0-514197072C7E}" type="presOf" srcId="{D79EF963-B9B2-DC47-819F-B1F990ADC2DC}" destId="{E064BCD7-6374-AF4D-ABA6-0D60914FF6E1}" srcOrd="0" destOrd="0" presId="urn:microsoft.com/office/officeart/2005/8/layout/process4"/>
    <dgm:cxn modelId="{5DB7BDC6-1679-4048-9211-0A0B42DB7C2D}" type="presOf" srcId="{2F473638-488B-7D45-A40F-804849CC9B4C}" destId="{F590BA34-8B15-EF40-B516-1C0663591E61}" srcOrd="0" destOrd="0" presId="urn:microsoft.com/office/officeart/2005/8/layout/process4"/>
    <dgm:cxn modelId="{124723CA-5D9E-3345-BD67-43CAB4A47791}" type="presOf" srcId="{37DB47A6-509C-7541-B10A-EC1493734BDE}" destId="{9ED357F8-9BD5-4140-ADF4-AC213EEAC5FA}" srcOrd="0" destOrd="0" presId="urn:microsoft.com/office/officeart/2005/8/layout/process4"/>
    <dgm:cxn modelId="{0DDDBFD1-C9E5-7145-81A2-530DB7D34EFB}" type="presOf" srcId="{B4F267DC-5274-0B44-94DE-E9B6DFC85DC9}" destId="{5A15EF0C-2C40-844E-A9CA-A6E4B65C6FDB}" srcOrd="0" destOrd="0" presId="urn:microsoft.com/office/officeart/2005/8/layout/process4"/>
    <dgm:cxn modelId="{066B41D6-47A9-D746-BDB6-86925332543F}" type="presOf" srcId="{08FFB34D-3929-1140-BB94-ABA471D5A316}" destId="{D59CB3F6-E603-384A-9256-69EE66D53137}" srcOrd="0" destOrd="0" presId="urn:microsoft.com/office/officeart/2005/8/layout/process4"/>
    <dgm:cxn modelId="{7443D2E2-CDF6-A343-AC44-D45F87658F4F}" type="presOf" srcId="{0A684500-9F44-A34A-9E2C-6A62582346C6}" destId="{CA541466-E9A9-D542-8B57-44344BEF9C30}" srcOrd="0" destOrd="0" presId="urn:microsoft.com/office/officeart/2005/8/layout/process4"/>
    <dgm:cxn modelId="{677373E4-61A9-DB4E-88D8-BEFA2D2F7B2B}" type="presOf" srcId="{DF02BA76-233C-5348-ACD7-9734152772B7}" destId="{925891B8-3133-AA45-A6AA-4429FDD4BF32}" srcOrd="0" destOrd="0" presId="urn:microsoft.com/office/officeart/2005/8/layout/process4"/>
    <dgm:cxn modelId="{78A10FE8-A359-E441-B33D-5E3275D39A9C}" type="presOf" srcId="{A0A28EBE-7A30-F64F-B9B7-0FE29BF70153}" destId="{84199DA2-40C4-A046-BC23-568BF8B4C76F}" srcOrd="0" destOrd="0" presId="urn:microsoft.com/office/officeart/2005/8/layout/process4"/>
    <dgm:cxn modelId="{0C4B1BF5-A0C9-B245-BAC3-BC6A2661E7EA}" type="presOf" srcId="{CB959ED6-F1D1-8C42-91F4-90B394EDFE36}" destId="{9258C82E-A6F9-1B47-B457-58E6E56B0D28}" srcOrd="1" destOrd="0" presId="urn:microsoft.com/office/officeart/2005/8/layout/process4"/>
    <dgm:cxn modelId="{C96220F7-149B-2B43-B9B2-C8C9B5394926}" type="presOf" srcId="{C5086B87-B18A-1C45-96D7-8FAD2C627596}" destId="{FDE31E05-313B-4040-865F-98F9EE7F9331}" srcOrd="1" destOrd="0" presId="urn:microsoft.com/office/officeart/2005/8/layout/process4"/>
    <dgm:cxn modelId="{BC674AFA-B4F1-334D-971E-88376F244A6A}" type="presOf" srcId="{7BA1E76E-FF58-834E-A405-32D40FCEA001}" destId="{0EA59EFC-4FDB-D845-B448-977780961FD8}" srcOrd="1" destOrd="0" presId="urn:microsoft.com/office/officeart/2005/8/layout/process4"/>
    <dgm:cxn modelId="{64F6D003-E513-2743-8BFA-3A4FF3DECEDA}" type="presParOf" srcId="{A3AF265B-6CEF-EA44-84B6-E834D4A36502}" destId="{EC37EAE5-EB4E-294D-A861-7EFD71EEA88B}" srcOrd="0" destOrd="0" presId="urn:microsoft.com/office/officeart/2005/8/layout/process4"/>
    <dgm:cxn modelId="{34D89832-BA39-3A4E-AC94-FBAFEDB2CD7A}" type="presParOf" srcId="{EC37EAE5-EB4E-294D-A861-7EFD71EEA88B}" destId="{F86D7337-4175-3B43-81CF-74E22BEBD705}" srcOrd="0" destOrd="0" presId="urn:microsoft.com/office/officeart/2005/8/layout/process4"/>
    <dgm:cxn modelId="{49C1CB4E-72E4-9245-BBEC-DC4339ECA088}" type="presParOf" srcId="{EC37EAE5-EB4E-294D-A861-7EFD71EEA88B}" destId="{FDE31E05-313B-4040-865F-98F9EE7F9331}" srcOrd="1" destOrd="0" presId="urn:microsoft.com/office/officeart/2005/8/layout/process4"/>
    <dgm:cxn modelId="{BEFB2449-C822-E641-9347-4C52FED2CE68}" type="presParOf" srcId="{EC37EAE5-EB4E-294D-A861-7EFD71EEA88B}" destId="{E35589BE-6E89-A04E-885C-C86447621FF2}" srcOrd="2" destOrd="0" presId="urn:microsoft.com/office/officeart/2005/8/layout/process4"/>
    <dgm:cxn modelId="{3A8BF19B-4FA8-2F43-A0BD-9049F40D8312}" type="presParOf" srcId="{E35589BE-6E89-A04E-885C-C86447621FF2}" destId="{B0BC6E99-E68B-6A42-A200-F67E6DE9CC7E}" srcOrd="0" destOrd="0" presId="urn:microsoft.com/office/officeart/2005/8/layout/process4"/>
    <dgm:cxn modelId="{3C0F4091-0D21-0645-AE6A-E66990E6BD77}" type="presParOf" srcId="{E35589BE-6E89-A04E-885C-C86447621FF2}" destId="{84199DA2-40C4-A046-BC23-568BF8B4C76F}" srcOrd="1" destOrd="0" presId="urn:microsoft.com/office/officeart/2005/8/layout/process4"/>
    <dgm:cxn modelId="{3FB1A2F5-831D-7F4D-8CC0-259E1DE5B5B8}" type="presParOf" srcId="{A3AF265B-6CEF-EA44-84B6-E834D4A36502}" destId="{0F1F3B4A-B5DA-1743-A80C-4DBA40AB9682}" srcOrd="1" destOrd="0" presId="urn:microsoft.com/office/officeart/2005/8/layout/process4"/>
    <dgm:cxn modelId="{BD46BC43-E586-0343-8F9D-3F274AE68F56}" type="presParOf" srcId="{A3AF265B-6CEF-EA44-84B6-E834D4A36502}" destId="{2AF2EB14-24DE-9F44-A6E2-B3C8A296B467}" srcOrd="2" destOrd="0" presId="urn:microsoft.com/office/officeart/2005/8/layout/process4"/>
    <dgm:cxn modelId="{2C18DD7E-E41F-F84E-9FFB-B37D69B46484}" type="presParOf" srcId="{2AF2EB14-24DE-9F44-A6E2-B3C8A296B467}" destId="{296ED25B-CEC6-4F4F-AF33-DA3617F3097F}" srcOrd="0" destOrd="0" presId="urn:microsoft.com/office/officeart/2005/8/layout/process4"/>
    <dgm:cxn modelId="{14EB24F0-CD8B-FD44-962A-08E64B73DC44}" type="presParOf" srcId="{2AF2EB14-24DE-9F44-A6E2-B3C8A296B467}" destId="{9258C82E-A6F9-1B47-B457-58E6E56B0D28}" srcOrd="1" destOrd="0" presId="urn:microsoft.com/office/officeart/2005/8/layout/process4"/>
    <dgm:cxn modelId="{F2CEE55B-E553-3847-9E27-7DCC70DBBED7}" type="presParOf" srcId="{2AF2EB14-24DE-9F44-A6E2-B3C8A296B467}" destId="{9D3E59C7-EE5C-914B-A354-CBFF1C93D0F0}" srcOrd="2" destOrd="0" presId="urn:microsoft.com/office/officeart/2005/8/layout/process4"/>
    <dgm:cxn modelId="{5571CC0F-FE70-444D-B0A5-9AB6796D6D54}" type="presParOf" srcId="{9D3E59C7-EE5C-914B-A354-CBFF1C93D0F0}" destId="{3FCD4F02-4D12-CC4B-B3FA-0374773B6B38}" srcOrd="0" destOrd="0" presId="urn:microsoft.com/office/officeart/2005/8/layout/process4"/>
    <dgm:cxn modelId="{06C61D71-2611-184F-9E48-3ECF3C8F485B}" type="presParOf" srcId="{9D3E59C7-EE5C-914B-A354-CBFF1C93D0F0}" destId="{D59CB3F6-E603-384A-9256-69EE66D53137}" srcOrd="1" destOrd="0" presId="urn:microsoft.com/office/officeart/2005/8/layout/process4"/>
    <dgm:cxn modelId="{D9F1F26F-70E2-7846-A4F2-BF396325F205}" type="presParOf" srcId="{A3AF265B-6CEF-EA44-84B6-E834D4A36502}" destId="{C9AB3288-1C31-4D44-80E8-5421A2E0A5A6}" srcOrd="3" destOrd="0" presId="urn:microsoft.com/office/officeart/2005/8/layout/process4"/>
    <dgm:cxn modelId="{A4C09619-0ABA-FC45-875C-DA59B0672BC1}" type="presParOf" srcId="{A3AF265B-6CEF-EA44-84B6-E834D4A36502}" destId="{BBD91B29-C54B-524C-9C23-E236BBACEDDB}" srcOrd="4" destOrd="0" presId="urn:microsoft.com/office/officeart/2005/8/layout/process4"/>
    <dgm:cxn modelId="{FD9452B6-C2FD-184E-BBAE-1BDCF73C3049}" type="presParOf" srcId="{BBD91B29-C54B-524C-9C23-E236BBACEDDB}" destId="{94F3A09C-41A0-0540-ADE0-9C713CA2618A}" srcOrd="0" destOrd="0" presId="urn:microsoft.com/office/officeart/2005/8/layout/process4"/>
    <dgm:cxn modelId="{F879A9F0-DA86-7342-ABC7-7A54C6A0E3EB}" type="presParOf" srcId="{BBD91B29-C54B-524C-9C23-E236BBACEDDB}" destId="{E35FF907-27D7-524D-8A5A-CD60AADEAE39}" srcOrd="1" destOrd="0" presId="urn:microsoft.com/office/officeart/2005/8/layout/process4"/>
    <dgm:cxn modelId="{9C7D72B1-1296-374F-9393-510E47480C42}" type="presParOf" srcId="{BBD91B29-C54B-524C-9C23-E236BBACEDDB}" destId="{FE497D5E-9F01-CD4B-8E2B-FEBA790D35E7}" srcOrd="2" destOrd="0" presId="urn:microsoft.com/office/officeart/2005/8/layout/process4"/>
    <dgm:cxn modelId="{66660002-4525-6E42-91E3-5549F5ABFFA5}" type="presParOf" srcId="{FE497D5E-9F01-CD4B-8E2B-FEBA790D35E7}" destId="{CA541466-E9A9-D542-8B57-44344BEF9C30}" srcOrd="0" destOrd="0" presId="urn:microsoft.com/office/officeart/2005/8/layout/process4"/>
    <dgm:cxn modelId="{746852AB-E6B4-784C-B18D-FA6655047C91}" type="presParOf" srcId="{FE497D5E-9F01-CD4B-8E2B-FEBA790D35E7}" destId="{DCDC859C-8B02-BD46-A486-E5203A020659}" srcOrd="1" destOrd="0" presId="urn:microsoft.com/office/officeart/2005/8/layout/process4"/>
    <dgm:cxn modelId="{F4278A55-48EA-CF45-A6F8-6DCE96DA5B9D}" type="presParOf" srcId="{A3AF265B-6CEF-EA44-84B6-E834D4A36502}" destId="{73B9A499-479F-124B-8BB1-BD14BAA48E22}" srcOrd="5" destOrd="0" presId="urn:microsoft.com/office/officeart/2005/8/layout/process4"/>
    <dgm:cxn modelId="{4CA8BA5F-E181-DB4C-8982-1C5AD9D953E1}" type="presParOf" srcId="{A3AF265B-6CEF-EA44-84B6-E834D4A36502}" destId="{CF1179C6-C3A0-D24D-8A92-D956577FA879}" srcOrd="6" destOrd="0" presId="urn:microsoft.com/office/officeart/2005/8/layout/process4"/>
    <dgm:cxn modelId="{686D8C48-A0DB-4E4B-813E-BF8F75D7B2FF}" type="presParOf" srcId="{CF1179C6-C3A0-D24D-8A92-D956577FA879}" destId="{9ED357F8-9BD5-4140-ADF4-AC213EEAC5FA}" srcOrd="0" destOrd="0" presId="urn:microsoft.com/office/officeart/2005/8/layout/process4"/>
    <dgm:cxn modelId="{BEFC072E-6FA4-0249-AB68-A73678957F13}" type="presParOf" srcId="{CF1179C6-C3A0-D24D-8A92-D956577FA879}" destId="{CAA2750E-FF2E-054B-96A7-66951DCB398A}" srcOrd="1" destOrd="0" presId="urn:microsoft.com/office/officeart/2005/8/layout/process4"/>
    <dgm:cxn modelId="{CDB6AF5F-2E36-574C-A82C-1DF18BE27FFF}" type="presParOf" srcId="{CF1179C6-C3A0-D24D-8A92-D956577FA879}" destId="{D2C3780B-9D72-DB4C-85E6-DE5C8DFED2B9}" srcOrd="2" destOrd="0" presId="urn:microsoft.com/office/officeart/2005/8/layout/process4"/>
    <dgm:cxn modelId="{7154DECE-759D-3B4C-8D82-7086337AF5A7}" type="presParOf" srcId="{D2C3780B-9D72-DB4C-85E6-DE5C8DFED2B9}" destId="{5A15EF0C-2C40-844E-A9CA-A6E4B65C6FDB}" srcOrd="0" destOrd="0" presId="urn:microsoft.com/office/officeart/2005/8/layout/process4"/>
    <dgm:cxn modelId="{F293258B-CCB1-ED40-B11A-DA077F8280F1}" type="presParOf" srcId="{D2C3780B-9D72-DB4C-85E6-DE5C8DFED2B9}" destId="{BD0D2F6A-5C75-4746-8307-CBA4AB3DEDB8}" srcOrd="1" destOrd="0" presId="urn:microsoft.com/office/officeart/2005/8/layout/process4"/>
    <dgm:cxn modelId="{F6C8204E-1129-AC47-BB4B-C1D505D00E14}" type="presParOf" srcId="{A3AF265B-6CEF-EA44-84B6-E834D4A36502}" destId="{4BDC990F-276C-4644-8B61-FE2BA54A301D}" srcOrd="7" destOrd="0" presId="urn:microsoft.com/office/officeart/2005/8/layout/process4"/>
    <dgm:cxn modelId="{2DB4754B-46DA-2045-ADAB-4503AC852E23}" type="presParOf" srcId="{A3AF265B-6CEF-EA44-84B6-E834D4A36502}" destId="{563E8849-089B-6F44-BA27-869CF86817E0}" srcOrd="8" destOrd="0" presId="urn:microsoft.com/office/officeart/2005/8/layout/process4"/>
    <dgm:cxn modelId="{4FEAAD91-ED78-F04B-B541-1446A6359B81}" type="presParOf" srcId="{563E8849-089B-6F44-BA27-869CF86817E0}" destId="{BA094EEF-5BDA-6D4C-9911-F32CCABB9100}" srcOrd="0" destOrd="0" presId="urn:microsoft.com/office/officeart/2005/8/layout/process4"/>
    <dgm:cxn modelId="{294F57B7-D1EB-644F-AD62-77E29E005400}" type="presParOf" srcId="{563E8849-089B-6F44-BA27-869CF86817E0}" destId="{7832E4A9-A3A0-6541-A154-60E43DA6F3E8}" srcOrd="1" destOrd="0" presId="urn:microsoft.com/office/officeart/2005/8/layout/process4"/>
    <dgm:cxn modelId="{5FF064E1-086F-E04F-87BB-5A7C3DE4E8D9}" type="presParOf" srcId="{563E8849-089B-6F44-BA27-869CF86817E0}" destId="{385A828A-F6E2-B44E-8FC3-D59B61216592}" srcOrd="2" destOrd="0" presId="urn:microsoft.com/office/officeart/2005/8/layout/process4"/>
    <dgm:cxn modelId="{E190DA0B-DF6E-0744-9CF2-A73304D5AE28}" type="presParOf" srcId="{385A828A-F6E2-B44E-8FC3-D59B61216592}" destId="{925891B8-3133-AA45-A6AA-4429FDD4BF32}" srcOrd="0" destOrd="0" presId="urn:microsoft.com/office/officeart/2005/8/layout/process4"/>
    <dgm:cxn modelId="{CFA252D4-5EE5-B045-98F5-2B1A1B62F688}" type="presParOf" srcId="{385A828A-F6E2-B44E-8FC3-D59B61216592}" destId="{76FF9589-5D3E-E049-B532-1A0AC0442E23}" srcOrd="1" destOrd="0" presId="urn:microsoft.com/office/officeart/2005/8/layout/process4"/>
    <dgm:cxn modelId="{67CBCF1D-BEEA-9B4C-9A6F-F22FB907DBD2}" type="presParOf" srcId="{A3AF265B-6CEF-EA44-84B6-E834D4A36502}" destId="{E1A4363C-C7C2-B440-A2CB-804E7EAA67BC}" srcOrd="9" destOrd="0" presId="urn:microsoft.com/office/officeart/2005/8/layout/process4"/>
    <dgm:cxn modelId="{33C8E9E9-B896-F241-A269-BA7BF4088B39}" type="presParOf" srcId="{A3AF265B-6CEF-EA44-84B6-E834D4A36502}" destId="{46E314BF-C065-274E-8A9B-A1407430856E}" srcOrd="10" destOrd="0" presId="urn:microsoft.com/office/officeart/2005/8/layout/process4"/>
    <dgm:cxn modelId="{7477D255-2221-134B-AAB0-3B37FA1E2C6A}" type="presParOf" srcId="{46E314BF-C065-274E-8A9B-A1407430856E}" destId="{408C1397-CD2D-334E-AD37-919DCF6C87C2}" srcOrd="0" destOrd="0" presId="urn:microsoft.com/office/officeart/2005/8/layout/process4"/>
    <dgm:cxn modelId="{0D133541-ED5C-BE41-B5AB-D77435D2BA02}" type="presParOf" srcId="{46E314BF-C065-274E-8A9B-A1407430856E}" destId="{0EA59EFC-4FDB-D845-B448-977780961FD8}" srcOrd="1" destOrd="0" presId="urn:microsoft.com/office/officeart/2005/8/layout/process4"/>
    <dgm:cxn modelId="{F26FA6EF-8B84-084A-B29F-3329348C088D}" type="presParOf" srcId="{46E314BF-C065-274E-8A9B-A1407430856E}" destId="{DCE42E53-AE51-144C-8612-A992B9F1B203}" srcOrd="2" destOrd="0" presId="urn:microsoft.com/office/officeart/2005/8/layout/process4"/>
    <dgm:cxn modelId="{051A4FBB-5C93-4948-9FD7-8B51FAF9AB03}" type="presParOf" srcId="{DCE42E53-AE51-144C-8612-A992B9F1B203}" destId="{E064BCD7-6374-AF4D-ABA6-0D60914FF6E1}" srcOrd="0" destOrd="0" presId="urn:microsoft.com/office/officeart/2005/8/layout/process4"/>
    <dgm:cxn modelId="{0EC01DD2-6956-804F-BD18-F86864ECCA80}" type="presParOf" srcId="{DCE42E53-AE51-144C-8612-A992B9F1B203}" destId="{F590BA34-8B15-EF40-B516-1C0663591E61}" srcOrd="1"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48E3E6-4FDB-2B44-810F-F601D5895DAB}">
      <dsp:nvSpPr>
        <dsp:cNvPr id="0" name=""/>
        <dsp:cNvSpPr/>
      </dsp:nvSpPr>
      <dsp:spPr>
        <a:xfrm>
          <a:off x="4198747" y="1944727"/>
          <a:ext cx="240864" cy="1231808"/>
        </a:xfrm>
        <a:custGeom>
          <a:avLst/>
          <a:gdLst/>
          <a:ahLst/>
          <a:cxnLst/>
          <a:rect l="0" t="0" r="0" b="0"/>
          <a:pathLst>
            <a:path>
              <a:moveTo>
                <a:pt x="0" y="0"/>
              </a:moveTo>
              <a:lnTo>
                <a:pt x="0" y="1231808"/>
              </a:lnTo>
              <a:lnTo>
                <a:pt x="240864" y="123180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2E8422-7A82-B549-8892-0142862B731F}">
      <dsp:nvSpPr>
        <dsp:cNvPr id="0" name=""/>
        <dsp:cNvSpPr/>
      </dsp:nvSpPr>
      <dsp:spPr>
        <a:xfrm>
          <a:off x="2898079" y="804636"/>
          <a:ext cx="1942972" cy="337210"/>
        </a:xfrm>
        <a:custGeom>
          <a:avLst/>
          <a:gdLst/>
          <a:ahLst/>
          <a:cxnLst/>
          <a:rect l="0" t="0" r="0" b="0"/>
          <a:pathLst>
            <a:path>
              <a:moveTo>
                <a:pt x="0" y="0"/>
              </a:moveTo>
              <a:lnTo>
                <a:pt x="0" y="168605"/>
              </a:lnTo>
              <a:lnTo>
                <a:pt x="1942972" y="168605"/>
              </a:lnTo>
              <a:lnTo>
                <a:pt x="1942972" y="33721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5ABC1A1-AF6E-AE49-A7D2-0D7A27A06536}">
      <dsp:nvSpPr>
        <dsp:cNvPr id="0" name=""/>
        <dsp:cNvSpPr/>
      </dsp:nvSpPr>
      <dsp:spPr>
        <a:xfrm>
          <a:off x="2255774" y="1944727"/>
          <a:ext cx="240864" cy="1221202"/>
        </a:xfrm>
        <a:custGeom>
          <a:avLst/>
          <a:gdLst/>
          <a:ahLst/>
          <a:cxnLst/>
          <a:rect l="0" t="0" r="0" b="0"/>
          <a:pathLst>
            <a:path>
              <a:moveTo>
                <a:pt x="0" y="0"/>
              </a:moveTo>
              <a:lnTo>
                <a:pt x="0" y="1221202"/>
              </a:lnTo>
              <a:lnTo>
                <a:pt x="240864" y="12212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77FF88-D8CD-564C-BE0F-8FFC69DDEA71}">
      <dsp:nvSpPr>
        <dsp:cNvPr id="0" name=""/>
        <dsp:cNvSpPr/>
      </dsp:nvSpPr>
      <dsp:spPr>
        <a:xfrm>
          <a:off x="2852359" y="804636"/>
          <a:ext cx="91440" cy="337210"/>
        </a:xfrm>
        <a:custGeom>
          <a:avLst/>
          <a:gdLst/>
          <a:ahLst/>
          <a:cxnLst/>
          <a:rect l="0" t="0" r="0" b="0"/>
          <a:pathLst>
            <a:path>
              <a:moveTo>
                <a:pt x="45720" y="0"/>
              </a:moveTo>
              <a:lnTo>
                <a:pt x="45720" y="33721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7EC9D3-BC4D-3644-8E61-5C7E3F8368C5}">
      <dsp:nvSpPr>
        <dsp:cNvPr id="0" name=""/>
        <dsp:cNvSpPr/>
      </dsp:nvSpPr>
      <dsp:spPr>
        <a:xfrm>
          <a:off x="312802" y="1944727"/>
          <a:ext cx="240864" cy="1194061"/>
        </a:xfrm>
        <a:custGeom>
          <a:avLst/>
          <a:gdLst/>
          <a:ahLst/>
          <a:cxnLst/>
          <a:rect l="0" t="0" r="0" b="0"/>
          <a:pathLst>
            <a:path>
              <a:moveTo>
                <a:pt x="0" y="0"/>
              </a:moveTo>
              <a:lnTo>
                <a:pt x="0" y="1194061"/>
              </a:lnTo>
              <a:lnTo>
                <a:pt x="240864" y="119406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7DCD0E-05C9-5147-8661-27530F2FECB2}">
      <dsp:nvSpPr>
        <dsp:cNvPr id="0" name=""/>
        <dsp:cNvSpPr/>
      </dsp:nvSpPr>
      <dsp:spPr>
        <a:xfrm>
          <a:off x="955107" y="804636"/>
          <a:ext cx="1942972" cy="337210"/>
        </a:xfrm>
        <a:custGeom>
          <a:avLst/>
          <a:gdLst/>
          <a:ahLst/>
          <a:cxnLst/>
          <a:rect l="0" t="0" r="0" b="0"/>
          <a:pathLst>
            <a:path>
              <a:moveTo>
                <a:pt x="1942972" y="0"/>
              </a:moveTo>
              <a:lnTo>
                <a:pt x="1942972" y="168605"/>
              </a:lnTo>
              <a:lnTo>
                <a:pt x="0" y="168605"/>
              </a:lnTo>
              <a:lnTo>
                <a:pt x="0" y="33721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10D5F8-9719-4040-975B-9A60E2C32D7D}">
      <dsp:nvSpPr>
        <dsp:cNvPr id="0" name=""/>
        <dsp:cNvSpPr/>
      </dsp:nvSpPr>
      <dsp:spPr>
        <a:xfrm>
          <a:off x="2095198" y="1755"/>
          <a:ext cx="1605762" cy="8028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a:latin typeface="Times New Roman" panose="02020603050405020304" pitchFamily="18" charset="0"/>
              <a:cs typeface="Times New Roman" panose="02020603050405020304" pitchFamily="18" charset="0"/>
            </a:rPr>
            <a:t>Стратегія діяльності підприємства</a:t>
          </a:r>
        </a:p>
      </dsp:txBody>
      <dsp:txXfrm>
        <a:off x="2095198" y="1755"/>
        <a:ext cx="1605762" cy="802881"/>
      </dsp:txXfrm>
    </dsp:sp>
    <dsp:sp modelId="{4A9C3BF1-AF0A-FC4A-9FF7-25C9F2166D73}">
      <dsp:nvSpPr>
        <dsp:cNvPr id="0" name=""/>
        <dsp:cNvSpPr/>
      </dsp:nvSpPr>
      <dsp:spPr>
        <a:xfrm>
          <a:off x="152225" y="1141846"/>
          <a:ext cx="1605762" cy="8028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a:latin typeface="Times New Roman" panose="02020603050405020304" pitchFamily="18" charset="0"/>
              <a:cs typeface="Times New Roman" panose="02020603050405020304" pitchFamily="18" charset="0"/>
            </a:rPr>
            <a:t>Культура ефективності підприємства</a:t>
          </a:r>
        </a:p>
      </dsp:txBody>
      <dsp:txXfrm>
        <a:off x="152225" y="1141846"/>
        <a:ext cx="1605762" cy="802881"/>
      </dsp:txXfrm>
    </dsp:sp>
    <dsp:sp modelId="{F92896B7-A2DF-2C40-AA3D-C3EC594A459F}">
      <dsp:nvSpPr>
        <dsp:cNvPr id="0" name=""/>
        <dsp:cNvSpPr/>
      </dsp:nvSpPr>
      <dsp:spPr>
        <a:xfrm>
          <a:off x="553666" y="2281937"/>
          <a:ext cx="1605762" cy="17137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a:latin typeface="Times New Roman" panose="02020603050405020304" pitchFamily="18" charset="0"/>
              <a:cs typeface="Times New Roman" panose="02020603050405020304" pitchFamily="18" charset="0"/>
            </a:rPr>
            <a:t>ціннісні орієнтири, можливості розвитку та росту, очікування, перспективи і пріоритети в діяльності підприємства, стилі керівництва</a:t>
          </a:r>
        </a:p>
      </dsp:txBody>
      <dsp:txXfrm>
        <a:off x="553666" y="2281937"/>
        <a:ext cx="1605762" cy="1713701"/>
      </dsp:txXfrm>
    </dsp:sp>
    <dsp:sp modelId="{25A28B53-13F4-FB41-8447-3D7725DCE4FF}">
      <dsp:nvSpPr>
        <dsp:cNvPr id="0" name=""/>
        <dsp:cNvSpPr/>
      </dsp:nvSpPr>
      <dsp:spPr>
        <a:xfrm>
          <a:off x="2095198" y="1141846"/>
          <a:ext cx="1605762" cy="8028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a:latin typeface="Times New Roman" panose="02020603050405020304" pitchFamily="18" charset="0"/>
              <a:cs typeface="Times New Roman" panose="02020603050405020304" pitchFamily="18" charset="0"/>
            </a:rPr>
            <a:t>Управління результатами бізнес-процесів</a:t>
          </a:r>
        </a:p>
      </dsp:txBody>
      <dsp:txXfrm>
        <a:off x="2095198" y="1141846"/>
        <a:ext cx="1605762" cy="802881"/>
      </dsp:txXfrm>
    </dsp:sp>
    <dsp:sp modelId="{F5B8750E-DABB-D340-ABD9-1524F16315BB}">
      <dsp:nvSpPr>
        <dsp:cNvPr id="0" name=""/>
        <dsp:cNvSpPr/>
      </dsp:nvSpPr>
      <dsp:spPr>
        <a:xfrm>
          <a:off x="2496639" y="2281937"/>
          <a:ext cx="1605762" cy="17679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a:latin typeface="Times New Roman" panose="02020603050405020304" pitchFamily="18" charset="0"/>
              <a:cs typeface="Times New Roman" panose="02020603050405020304" pitchFamily="18" charset="0"/>
            </a:rPr>
            <a:t>управлінський процес, вимірювання та оцінка результатів, визначення ефективності бізнес-проце ів, постановка цілей та завдань, корегування та вжиття заходів</a:t>
          </a:r>
        </a:p>
      </dsp:txBody>
      <dsp:txXfrm>
        <a:off x="2496639" y="2281937"/>
        <a:ext cx="1605762" cy="1767984"/>
      </dsp:txXfrm>
    </dsp:sp>
    <dsp:sp modelId="{1F76347A-384F-594A-A674-BA89C49BBCA5}">
      <dsp:nvSpPr>
        <dsp:cNvPr id="0" name=""/>
        <dsp:cNvSpPr/>
      </dsp:nvSpPr>
      <dsp:spPr>
        <a:xfrm>
          <a:off x="4038171" y="1141846"/>
          <a:ext cx="1605762" cy="8028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a:latin typeface="Times New Roman" panose="02020603050405020304" pitchFamily="18" charset="0"/>
              <a:cs typeface="Times New Roman" panose="02020603050405020304" pitchFamily="18" charset="0"/>
            </a:rPr>
            <a:t>Управління ефективністю персоналу</a:t>
          </a:r>
        </a:p>
      </dsp:txBody>
      <dsp:txXfrm>
        <a:off x="4038171" y="1141846"/>
        <a:ext cx="1605762" cy="802881"/>
      </dsp:txXfrm>
    </dsp:sp>
    <dsp:sp modelId="{7BC66B99-FB1D-5743-801F-D5C52CFFB7AA}">
      <dsp:nvSpPr>
        <dsp:cNvPr id="0" name=""/>
        <dsp:cNvSpPr/>
      </dsp:nvSpPr>
      <dsp:spPr>
        <a:xfrm>
          <a:off x="4439611" y="2281937"/>
          <a:ext cx="1605762" cy="17891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ru-RU" sz="1400" kern="1200">
              <a:latin typeface="Times New Roman" panose="02020603050405020304" pitchFamily="18" charset="0"/>
              <a:cs typeface="Times New Roman" panose="02020603050405020304" pitchFamily="18" charset="0"/>
            </a:rPr>
            <a:t>визначення параметрів та критеріїв оцінки, розвиток персоналу, кар’єрне зростання, навчання, підвищення кваліфікації, система стимулів та мотивації</a:t>
          </a:r>
        </a:p>
      </dsp:txBody>
      <dsp:txXfrm>
        <a:off x="4439611" y="2281937"/>
        <a:ext cx="1605762" cy="17891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E31E05-313B-4040-865F-98F9EE7F9331}">
      <dsp:nvSpPr>
        <dsp:cNvPr id="0" name=""/>
        <dsp:cNvSpPr/>
      </dsp:nvSpPr>
      <dsp:spPr>
        <a:xfrm>
          <a:off x="0" y="4641094"/>
          <a:ext cx="6254749" cy="6091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6. Забезпечення якості та безпеки</a:t>
          </a:r>
        </a:p>
      </dsp:txBody>
      <dsp:txXfrm>
        <a:off x="0" y="4641094"/>
        <a:ext cx="6254749" cy="328936"/>
      </dsp:txXfrm>
    </dsp:sp>
    <dsp:sp modelId="{B0BC6E99-E68B-6A42-A200-F67E6DE9CC7E}">
      <dsp:nvSpPr>
        <dsp:cNvPr id="0" name=""/>
        <dsp:cNvSpPr/>
      </dsp:nvSpPr>
      <dsp:spPr>
        <a:xfrm>
          <a:off x="0" y="4957847"/>
          <a:ext cx="3127374" cy="28020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Відповідність стандартам </a:t>
          </a:r>
        </a:p>
      </dsp:txBody>
      <dsp:txXfrm>
        <a:off x="0" y="4957847"/>
        <a:ext cx="3127374" cy="280204"/>
      </dsp:txXfrm>
    </dsp:sp>
    <dsp:sp modelId="{84199DA2-40C4-A046-BC23-568BF8B4C76F}">
      <dsp:nvSpPr>
        <dsp:cNvPr id="0" name=""/>
        <dsp:cNvSpPr/>
      </dsp:nvSpPr>
      <dsp:spPr>
        <a:xfrm>
          <a:off x="3127374" y="4957847"/>
          <a:ext cx="3127374" cy="28020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Контроль якості </a:t>
          </a:r>
        </a:p>
      </dsp:txBody>
      <dsp:txXfrm>
        <a:off x="3127374" y="4957847"/>
        <a:ext cx="3127374" cy="280204"/>
      </dsp:txXfrm>
    </dsp:sp>
    <dsp:sp modelId="{9258C82E-A6F9-1B47-B457-58E6E56B0D28}">
      <dsp:nvSpPr>
        <dsp:cNvPr id="0" name=""/>
        <dsp:cNvSpPr/>
      </dsp:nvSpPr>
      <dsp:spPr>
        <a:xfrm rot="10800000">
          <a:off x="0" y="3713372"/>
          <a:ext cx="6254749" cy="93685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5. Фінансовий облік</a:t>
          </a:r>
        </a:p>
      </dsp:txBody>
      <dsp:txXfrm rot="-10800000">
        <a:off x="0" y="3713372"/>
        <a:ext cx="6254749" cy="328837"/>
      </dsp:txXfrm>
    </dsp:sp>
    <dsp:sp modelId="{3FCD4F02-4D12-CC4B-B3FA-0374773B6B38}">
      <dsp:nvSpPr>
        <dsp:cNvPr id="0" name=""/>
        <dsp:cNvSpPr/>
      </dsp:nvSpPr>
      <dsp:spPr>
        <a:xfrm>
          <a:off x="0" y="4042209"/>
          <a:ext cx="3127374" cy="2801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Облік продажів </a:t>
          </a:r>
        </a:p>
      </dsp:txBody>
      <dsp:txXfrm>
        <a:off x="0" y="4042209"/>
        <a:ext cx="3127374" cy="280120"/>
      </dsp:txXfrm>
    </dsp:sp>
    <dsp:sp modelId="{D59CB3F6-E603-384A-9256-69EE66D53137}">
      <dsp:nvSpPr>
        <dsp:cNvPr id="0" name=""/>
        <dsp:cNvSpPr/>
      </dsp:nvSpPr>
      <dsp:spPr>
        <a:xfrm>
          <a:off x="3127374" y="4042209"/>
          <a:ext cx="3127374" cy="2801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Фінансовий аналіз </a:t>
          </a:r>
        </a:p>
      </dsp:txBody>
      <dsp:txXfrm>
        <a:off x="3127374" y="4042209"/>
        <a:ext cx="3127374" cy="280120"/>
      </dsp:txXfrm>
    </dsp:sp>
    <dsp:sp modelId="{E35FF907-27D7-524D-8A5A-CD60AADEAE39}">
      <dsp:nvSpPr>
        <dsp:cNvPr id="0" name=""/>
        <dsp:cNvSpPr/>
      </dsp:nvSpPr>
      <dsp:spPr>
        <a:xfrm rot="10800000">
          <a:off x="0" y="2785650"/>
          <a:ext cx="6254749" cy="93685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4. Управління запасами</a:t>
          </a:r>
        </a:p>
      </dsp:txBody>
      <dsp:txXfrm rot="-10800000">
        <a:off x="0" y="2785650"/>
        <a:ext cx="6254749" cy="328837"/>
      </dsp:txXfrm>
    </dsp:sp>
    <dsp:sp modelId="{CA541466-E9A9-D542-8B57-44344BEF9C30}">
      <dsp:nvSpPr>
        <dsp:cNvPr id="0" name=""/>
        <dsp:cNvSpPr/>
      </dsp:nvSpPr>
      <dsp:spPr>
        <a:xfrm>
          <a:off x="0" y="3114487"/>
          <a:ext cx="3127374" cy="2801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Моніторинг та поповнення запасів </a:t>
          </a:r>
        </a:p>
      </dsp:txBody>
      <dsp:txXfrm>
        <a:off x="0" y="3114487"/>
        <a:ext cx="3127374" cy="280120"/>
      </dsp:txXfrm>
    </dsp:sp>
    <dsp:sp modelId="{DCDC859C-8B02-BD46-A486-E5203A020659}">
      <dsp:nvSpPr>
        <dsp:cNvPr id="0" name=""/>
        <dsp:cNvSpPr/>
      </dsp:nvSpPr>
      <dsp:spPr>
        <a:xfrm>
          <a:off x="3127374" y="3114487"/>
          <a:ext cx="3127374" cy="2801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Вивчення ринку </a:t>
          </a:r>
        </a:p>
      </dsp:txBody>
      <dsp:txXfrm>
        <a:off x="3127374" y="3114487"/>
        <a:ext cx="3127374" cy="280120"/>
      </dsp:txXfrm>
    </dsp:sp>
    <dsp:sp modelId="{CAA2750E-FF2E-054B-96A7-66951DCB398A}">
      <dsp:nvSpPr>
        <dsp:cNvPr id="0" name=""/>
        <dsp:cNvSpPr/>
      </dsp:nvSpPr>
      <dsp:spPr>
        <a:xfrm rot="10800000">
          <a:off x="0" y="1857928"/>
          <a:ext cx="6254749" cy="93685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3. Фармацевтична документація</a:t>
          </a:r>
        </a:p>
      </dsp:txBody>
      <dsp:txXfrm rot="-10800000">
        <a:off x="0" y="1857928"/>
        <a:ext cx="6254749" cy="328837"/>
      </dsp:txXfrm>
    </dsp:sp>
    <dsp:sp modelId="{5A15EF0C-2C40-844E-A9CA-A6E4B65C6FDB}">
      <dsp:nvSpPr>
        <dsp:cNvPr id="0" name=""/>
        <dsp:cNvSpPr/>
      </dsp:nvSpPr>
      <dsp:spPr>
        <a:xfrm>
          <a:off x="0" y="2186766"/>
          <a:ext cx="3127374" cy="2801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Ведення рецептурного обліку </a:t>
          </a:r>
        </a:p>
      </dsp:txBody>
      <dsp:txXfrm>
        <a:off x="0" y="2186766"/>
        <a:ext cx="3127374" cy="280120"/>
      </dsp:txXfrm>
    </dsp:sp>
    <dsp:sp modelId="{BD0D2F6A-5C75-4746-8307-CBA4AB3DEDB8}">
      <dsp:nvSpPr>
        <dsp:cNvPr id="0" name=""/>
        <dsp:cNvSpPr/>
      </dsp:nvSpPr>
      <dsp:spPr>
        <a:xfrm>
          <a:off x="3127374" y="2186766"/>
          <a:ext cx="3127374" cy="2801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Фармацевтична документація </a:t>
          </a:r>
        </a:p>
      </dsp:txBody>
      <dsp:txXfrm>
        <a:off x="3127374" y="2186766"/>
        <a:ext cx="3127374" cy="280120"/>
      </dsp:txXfrm>
    </dsp:sp>
    <dsp:sp modelId="{7832E4A9-A3A0-6541-A154-60E43DA6F3E8}">
      <dsp:nvSpPr>
        <dsp:cNvPr id="0" name=""/>
        <dsp:cNvSpPr/>
      </dsp:nvSpPr>
      <dsp:spPr>
        <a:xfrm rot="10800000">
          <a:off x="0" y="930206"/>
          <a:ext cx="6254749" cy="93685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2. Обслуговування клієнтів</a:t>
          </a:r>
        </a:p>
      </dsp:txBody>
      <dsp:txXfrm rot="-10800000">
        <a:off x="0" y="930206"/>
        <a:ext cx="6254749" cy="328837"/>
      </dsp:txXfrm>
    </dsp:sp>
    <dsp:sp modelId="{925891B8-3133-AA45-A6AA-4429FDD4BF32}">
      <dsp:nvSpPr>
        <dsp:cNvPr id="0" name=""/>
        <dsp:cNvSpPr/>
      </dsp:nvSpPr>
      <dsp:spPr>
        <a:xfrm>
          <a:off x="0" y="1259044"/>
          <a:ext cx="3127374" cy="2801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Консультації та продажі </a:t>
          </a:r>
        </a:p>
      </dsp:txBody>
      <dsp:txXfrm>
        <a:off x="0" y="1259044"/>
        <a:ext cx="3127374" cy="280120"/>
      </dsp:txXfrm>
    </dsp:sp>
    <dsp:sp modelId="{76FF9589-5D3E-E049-B532-1A0AC0442E23}">
      <dsp:nvSpPr>
        <dsp:cNvPr id="0" name=""/>
        <dsp:cNvSpPr/>
      </dsp:nvSpPr>
      <dsp:spPr>
        <a:xfrm>
          <a:off x="3127374" y="1259044"/>
          <a:ext cx="3127374" cy="2801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Організація обслуговування </a:t>
          </a:r>
        </a:p>
      </dsp:txBody>
      <dsp:txXfrm>
        <a:off x="3127374" y="1259044"/>
        <a:ext cx="3127374" cy="280120"/>
      </dsp:txXfrm>
    </dsp:sp>
    <dsp:sp modelId="{0EA59EFC-4FDB-D845-B448-977780961FD8}">
      <dsp:nvSpPr>
        <dsp:cNvPr id="0" name=""/>
        <dsp:cNvSpPr/>
      </dsp:nvSpPr>
      <dsp:spPr>
        <a:xfrm rot="10800000">
          <a:off x="0" y="2484"/>
          <a:ext cx="6254749" cy="93685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1. Закупівля та логістика</a:t>
          </a:r>
        </a:p>
      </dsp:txBody>
      <dsp:txXfrm rot="-10800000">
        <a:off x="0" y="2484"/>
        <a:ext cx="6254749" cy="328837"/>
      </dsp:txXfrm>
    </dsp:sp>
    <dsp:sp modelId="{E064BCD7-6374-AF4D-ABA6-0D60914FF6E1}">
      <dsp:nvSpPr>
        <dsp:cNvPr id="0" name=""/>
        <dsp:cNvSpPr/>
      </dsp:nvSpPr>
      <dsp:spPr>
        <a:xfrm>
          <a:off x="0" y="331322"/>
          <a:ext cx="3127374" cy="2801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Постачання ліків та медичних товарів </a:t>
          </a:r>
        </a:p>
      </dsp:txBody>
      <dsp:txXfrm>
        <a:off x="0" y="331322"/>
        <a:ext cx="3127374" cy="280120"/>
      </dsp:txXfrm>
    </dsp:sp>
    <dsp:sp modelId="{F590BA34-8B15-EF40-B516-1C0663591E61}">
      <dsp:nvSpPr>
        <dsp:cNvPr id="0" name=""/>
        <dsp:cNvSpPr/>
      </dsp:nvSpPr>
      <dsp:spPr>
        <a:xfrm>
          <a:off x="3127374" y="331322"/>
          <a:ext cx="3127374" cy="2801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ru-RU" sz="1200" kern="1200">
              <a:latin typeface="Times New Roman" panose="02020603050405020304" pitchFamily="18" charset="0"/>
              <a:cs typeface="Times New Roman" panose="02020603050405020304" pitchFamily="18" charset="0"/>
            </a:rPr>
            <a:t>Логістика та складське управління </a:t>
          </a:r>
        </a:p>
      </dsp:txBody>
      <dsp:txXfrm>
        <a:off x="3127374" y="331322"/>
        <a:ext cx="3127374" cy="28012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4FA321A5-93E3-4BBD-BD31-7F93E29145AA}" type="datetimeFigureOut">
              <a:rPr lang="ru-RU" smtClean="0"/>
              <a:t>29.12.2023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63AB35-FA48-42C4-9B72-307CCF6E7FEA}" type="slidenum">
              <a:rPr lang="ru-RU" smtClean="0"/>
              <a:t>‹#›</a:t>
            </a:fld>
            <a:endParaRPr lang="ru-RU"/>
          </a:p>
        </p:txBody>
      </p:sp>
    </p:spTree>
    <p:extLst>
      <p:ext uri="{BB962C8B-B14F-4D97-AF65-F5344CB8AC3E}">
        <p14:creationId xmlns:p14="http://schemas.microsoft.com/office/powerpoint/2010/main" val="286139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FA321A5-93E3-4BBD-BD31-7F93E29145AA}" type="datetimeFigureOut">
              <a:rPr lang="ru-RU" smtClean="0"/>
              <a:t>29.12.2023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63AB35-FA48-42C4-9B72-307CCF6E7FEA}" type="slidenum">
              <a:rPr lang="ru-RU" smtClean="0"/>
              <a:t>‹#›</a:t>
            </a:fld>
            <a:endParaRPr lang="ru-RU"/>
          </a:p>
        </p:txBody>
      </p:sp>
    </p:spTree>
    <p:extLst>
      <p:ext uri="{BB962C8B-B14F-4D97-AF65-F5344CB8AC3E}">
        <p14:creationId xmlns:p14="http://schemas.microsoft.com/office/powerpoint/2010/main" val="1921945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FA321A5-93E3-4BBD-BD31-7F93E29145AA}" type="datetimeFigureOut">
              <a:rPr lang="ru-RU" smtClean="0"/>
              <a:t>29.12.2023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63AB35-FA48-42C4-9B72-307CCF6E7FEA}" type="slidenum">
              <a:rPr lang="ru-RU" smtClean="0"/>
              <a:t>‹#›</a:t>
            </a:fld>
            <a:endParaRPr lang="ru-RU"/>
          </a:p>
        </p:txBody>
      </p:sp>
    </p:spTree>
    <p:extLst>
      <p:ext uri="{BB962C8B-B14F-4D97-AF65-F5344CB8AC3E}">
        <p14:creationId xmlns:p14="http://schemas.microsoft.com/office/powerpoint/2010/main" val="3027044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FA321A5-93E3-4BBD-BD31-7F93E29145AA}" type="datetimeFigureOut">
              <a:rPr lang="ru-RU" smtClean="0"/>
              <a:t>29.12.2023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63AB35-FA48-42C4-9B72-307CCF6E7FEA}" type="slidenum">
              <a:rPr lang="ru-RU" smtClean="0"/>
              <a:t>‹#›</a:t>
            </a:fld>
            <a:endParaRPr lang="ru-RU"/>
          </a:p>
        </p:txBody>
      </p:sp>
    </p:spTree>
    <p:extLst>
      <p:ext uri="{BB962C8B-B14F-4D97-AF65-F5344CB8AC3E}">
        <p14:creationId xmlns:p14="http://schemas.microsoft.com/office/powerpoint/2010/main" val="12259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4FA321A5-93E3-4BBD-BD31-7F93E29145AA}" type="datetimeFigureOut">
              <a:rPr lang="ru-RU" smtClean="0"/>
              <a:t>29.12.2023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63AB35-FA48-42C4-9B72-307CCF6E7FEA}" type="slidenum">
              <a:rPr lang="ru-RU" smtClean="0"/>
              <a:t>‹#›</a:t>
            </a:fld>
            <a:endParaRPr lang="ru-RU"/>
          </a:p>
        </p:txBody>
      </p:sp>
    </p:spTree>
    <p:extLst>
      <p:ext uri="{BB962C8B-B14F-4D97-AF65-F5344CB8AC3E}">
        <p14:creationId xmlns:p14="http://schemas.microsoft.com/office/powerpoint/2010/main" val="1927434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4FA321A5-93E3-4BBD-BD31-7F93E29145AA}" type="datetimeFigureOut">
              <a:rPr lang="ru-RU" smtClean="0"/>
              <a:t>29.12.2023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63AB35-FA48-42C4-9B72-307CCF6E7FEA}" type="slidenum">
              <a:rPr lang="ru-RU" smtClean="0"/>
              <a:t>‹#›</a:t>
            </a:fld>
            <a:endParaRPr lang="ru-RU"/>
          </a:p>
        </p:txBody>
      </p:sp>
    </p:spTree>
    <p:extLst>
      <p:ext uri="{BB962C8B-B14F-4D97-AF65-F5344CB8AC3E}">
        <p14:creationId xmlns:p14="http://schemas.microsoft.com/office/powerpoint/2010/main" val="157045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4FA321A5-93E3-4BBD-BD31-7F93E29145AA}" type="datetimeFigureOut">
              <a:rPr lang="ru-RU" smtClean="0"/>
              <a:t>29.12.2023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63AB35-FA48-42C4-9B72-307CCF6E7FEA}" type="slidenum">
              <a:rPr lang="ru-RU" smtClean="0"/>
              <a:t>‹#›</a:t>
            </a:fld>
            <a:endParaRPr lang="ru-RU"/>
          </a:p>
        </p:txBody>
      </p:sp>
    </p:spTree>
    <p:extLst>
      <p:ext uri="{BB962C8B-B14F-4D97-AF65-F5344CB8AC3E}">
        <p14:creationId xmlns:p14="http://schemas.microsoft.com/office/powerpoint/2010/main" val="19158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4FA321A5-93E3-4BBD-BD31-7F93E29145AA}" type="datetimeFigureOut">
              <a:rPr lang="ru-RU" smtClean="0"/>
              <a:t>29.12.2023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63AB35-FA48-42C4-9B72-307CCF6E7FEA}" type="slidenum">
              <a:rPr lang="ru-RU" smtClean="0"/>
              <a:t>‹#›</a:t>
            </a:fld>
            <a:endParaRPr lang="ru-RU"/>
          </a:p>
        </p:txBody>
      </p:sp>
    </p:spTree>
    <p:extLst>
      <p:ext uri="{BB962C8B-B14F-4D97-AF65-F5344CB8AC3E}">
        <p14:creationId xmlns:p14="http://schemas.microsoft.com/office/powerpoint/2010/main" val="1290952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A321A5-93E3-4BBD-BD31-7F93E29145AA}" type="datetimeFigureOut">
              <a:rPr lang="ru-RU" smtClean="0"/>
              <a:t>29.12.2023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63AB35-FA48-42C4-9B72-307CCF6E7FEA}" type="slidenum">
              <a:rPr lang="ru-RU" smtClean="0"/>
              <a:t>‹#›</a:t>
            </a:fld>
            <a:endParaRPr lang="ru-RU"/>
          </a:p>
        </p:txBody>
      </p:sp>
    </p:spTree>
    <p:extLst>
      <p:ext uri="{BB962C8B-B14F-4D97-AF65-F5344CB8AC3E}">
        <p14:creationId xmlns:p14="http://schemas.microsoft.com/office/powerpoint/2010/main" val="233999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4FA321A5-93E3-4BBD-BD31-7F93E29145AA}" type="datetimeFigureOut">
              <a:rPr lang="ru-RU" smtClean="0"/>
              <a:t>29.12.2023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63AB35-FA48-42C4-9B72-307CCF6E7FEA}" type="slidenum">
              <a:rPr lang="ru-RU" smtClean="0"/>
              <a:t>‹#›</a:t>
            </a:fld>
            <a:endParaRPr lang="ru-RU"/>
          </a:p>
        </p:txBody>
      </p:sp>
    </p:spTree>
    <p:extLst>
      <p:ext uri="{BB962C8B-B14F-4D97-AF65-F5344CB8AC3E}">
        <p14:creationId xmlns:p14="http://schemas.microsoft.com/office/powerpoint/2010/main" val="175867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4FA321A5-93E3-4BBD-BD31-7F93E29145AA}" type="datetimeFigureOut">
              <a:rPr lang="ru-RU" smtClean="0"/>
              <a:t>29.12.2023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63AB35-FA48-42C4-9B72-307CCF6E7FEA}" type="slidenum">
              <a:rPr lang="ru-RU" smtClean="0"/>
              <a:t>‹#›</a:t>
            </a:fld>
            <a:endParaRPr lang="ru-RU"/>
          </a:p>
        </p:txBody>
      </p:sp>
    </p:spTree>
    <p:extLst>
      <p:ext uri="{BB962C8B-B14F-4D97-AF65-F5344CB8AC3E}">
        <p14:creationId xmlns:p14="http://schemas.microsoft.com/office/powerpoint/2010/main" val="1985372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321A5-93E3-4BBD-BD31-7F93E29145AA}" type="datetimeFigureOut">
              <a:rPr lang="ru-RU" smtClean="0"/>
              <a:t>29.12.2023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63AB35-FA48-42C4-9B72-307CCF6E7FEA}" type="slidenum">
              <a:rPr lang="ru-RU" smtClean="0"/>
              <a:t>‹#›</a:t>
            </a:fld>
            <a:endParaRPr lang="ru-RU"/>
          </a:p>
        </p:txBody>
      </p:sp>
    </p:spTree>
    <p:extLst>
      <p:ext uri="{BB962C8B-B14F-4D97-AF65-F5344CB8AC3E}">
        <p14:creationId xmlns:p14="http://schemas.microsoft.com/office/powerpoint/2010/main" val="1015497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9">
            <a:extLst>
              <a:ext uri="{FF2B5EF4-FFF2-40B4-BE49-F238E27FC236}">
                <a16:creationId xmlns:a16="http://schemas.microsoft.com/office/drawing/2014/main" id="{2738F6EC-4E6A-413F-A772-0C142228A8A8}"/>
              </a:ext>
            </a:extLst>
          </p:cNvPr>
          <p:cNvSpPr/>
          <p:nvPr/>
        </p:nvSpPr>
        <p:spPr>
          <a:xfrm>
            <a:off x="0" y="1"/>
            <a:ext cx="12192000" cy="11324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2400" dirty="0"/>
          </a:p>
        </p:txBody>
      </p:sp>
      <p:pic>
        <p:nvPicPr>
          <p:cNvPr id="3" name="Рисунок 7">
            <a:extLst>
              <a:ext uri="{FF2B5EF4-FFF2-40B4-BE49-F238E27FC236}">
                <a16:creationId xmlns:a16="http://schemas.microsoft.com/office/drawing/2014/main" id="{D54D6A52-8E79-4CFD-9475-6BAB772D501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137584"/>
            <a:ext cx="5842000" cy="903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кутник 8">
            <a:extLst>
              <a:ext uri="{FF2B5EF4-FFF2-40B4-BE49-F238E27FC236}">
                <a16:creationId xmlns:a16="http://schemas.microsoft.com/office/drawing/2014/main" id="{085F1001-525B-4D9B-B253-6EF18B6B7248}"/>
              </a:ext>
            </a:extLst>
          </p:cNvPr>
          <p:cNvSpPr/>
          <p:nvPr/>
        </p:nvSpPr>
        <p:spPr>
          <a:xfrm>
            <a:off x="0" y="6540501"/>
            <a:ext cx="12192000" cy="317500"/>
          </a:xfrm>
          <a:prstGeom prst="rect">
            <a:avLst/>
          </a:prstGeom>
          <a:solidFill>
            <a:srgbClr val="DCE6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uk-UA" sz="1333" dirty="0">
                <a:solidFill>
                  <a:srgbClr val="2D4BA5"/>
                </a:solidFill>
                <a:latin typeface="Arial" panose="020B0604020202020204" pitchFamily="34" charset="0"/>
                <a:cs typeface="Arial" panose="020B0604020202020204" pitchFamily="34" charset="0"/>
              </a:rPr>
              <a:t>м. Житомир, вул. Чуднівська, 103, </a:t>
            </a:r>
            <a:r>
              <a:rPr lang="uk-UA" sz="1333" dirty="0" err="1">
                <a:solidFill>
                  <a:srgbClr val="2D4BA5"/>
                </a:solidFill>
                <a:latin typeface="Arial" panose="020B0604020202020204" pitchFamily="34" charset="0"/>
                <a:cs typeface="Arial" panose="020B0604020202020204" pitchFamily="34" charset="0"/>
              </a:rPr>
              <a:t>тел</a:t>
            </a:r>
            <a:r>
              <a:rPr lang="uk-UA" sz="1333" dirty="0">
                <a:solidFill>
                  <a:srgbClr val="2D4BA5"/>
                </a:solidFill>
                <a:latin typeface="Arial" panose="020B0604020202020204" pitchFamily="34" charset="0"/>
                <a:cs typeface="Arial" panose="020B0604020202020204" pitchFamily="34" charset="0"/>
              </a:rPr>
              <a:t>. +38-0412-24-14-22, </a:t>
            </a:r>
            <a:r>
              <a:rPr lang="en-US" sz="1333" dirty="0">
                <a:solidFill>
                  <a:srgbClr val="2D4BA5"/>
                </a:solidFill>
                <a:latin typeface="Arial" panose="020B0604020202020204" pitchFamily="34" charset="0"/>
                <a:cs typeface="Arial" panose="020B0604020202020204" pitchFamily="34" charset="0"/>
              </a:rPr>
              <a:t>https://ztu.edu.ua, e-mail: rector@ztu.edu.ua</a:t>
            </a:r>
            <a:endParaRPr lang="uk-UA" sz="1333" dirty="0">
              <a:solidFill>
                <a:srgbClr val="2D4BA5"/>
              </a:solidFill>
              <a:latin typeface="Arial" panose="020B0604020202020204" pitchFamily="34" charset="0"/>
              <a:cs typeface="Arial" panose="020B0604020202020204" pitchFamily="34" charset="0"/>
            </a:endParaRPr>
          </a:p>
        </p:txBody>
      </p:sp>
      <p:pic>
        <p:nvPicPr>
          <p:cNvPr id="5" name="Рисунок 11">
            <a:extLst>
              <a:ext uri="{FF2B5EF4-FFF2-40B4-BE49-F238E27FC236}">
                <a16:creationId xmlns:a16="http://schemas.microsoft.com/office/drawing/2014/main" id="{64FA9B6D-A219-4CA6-A08E-915DFE94368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917" y="105834"/>
            <a:ext cx="2986616" cy="903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Рисунок 2">
            <a:extLst>
              <a:ext uri="{FF2B5EF4-FFF2-40B4-BE49-F238E27FC236}">
                <a16:creationId xmlns:a16="http://schemas.microsoft.com/office/drawing/2014/main" id="{9CAE77E2-0A4F-417F-8ADB-186D59A4060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r="66924" b="23732"/>
          <a:stretch>
            <a:fillRect/>
          </a:stretch>
        </p:blipFill>
        <p:spPr bwMode="auto">
          <a:xfrm>
            <a:off x="11176001" y="177800"/>
            <a:ext cx="88688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6CB0C705-DEB4-4139-822F-33908395C32F}"/>
              </a:ext>
            </a:extLst>
          </p:cNvPr>
          <p:cNvSpPr txBox="1"/>
          <p:nvPr/>
        </p:nvSpPr>
        <p:spPr>
          <a:xfrm>
            <a:off x="9127068" y="234951"/>
            <a:ext cx="2224617" cy="768349"/>
          </a:xfrm>
          <a:prstGeom prst="rect">
            <a:avLst/>
          </a:prstGeom>
          <a:noFill/>
        </p:spPr>
        <p:txBody>
          <a:bodyPr wrap="none"/>
          <a:lstStyle/>
          <a:p>
            <a:pPr algn="ctr">
              <a:defRPr/>
            </a:pPr>
            <a:r>
              <a:rPr lang="uk-UA" sz="1400" b="1" spc="-40" dirty="0">
                <a:solidFill>
                  <a:srgbClr val="2D4BA5"/>
                </a:solidFill>
              </a:rPr>
              <a:t>ФАКУЛЬТЕТ БІЗНЕСУ </a:t>
            </a:r>
          </a:p>
          <a:p>
            <a:pPr algn="ctr">
              <a:defRPr/>
            </a:pPr>
            <a:r>
              <a:rPr lang="uk-UA" sz="1400" b="1" spc="-40" dirty="0">
                <a:solidFill>
                  <a:srgbClr val="2D4BA5"/>
                </a:solidFill>
              </a:rPr>
              <a:t>ТА СФЕРИ</a:t>
            </a:r>
          </a:p>
          <a:p>
            <a:pPr algn="ctr">
              <a:defRPr/>
            </a:pPr>
            <a:r>
              <a:rPr lang="uk-UA" sz="1400" b="1" spc="-40" dirty="0">
                <a:solidFill>
                  <a:srgbClr val="2D4BA5"/>
                </a:solidFill>
              </a:rPr>
              <a:t>ОБСЛУГОВУВАННЯ</a:t>
            </a:r>
          </a:p>
        </p:txBody>
      </p:sp>
      <p:sp>
        <p:nvSpPr>
          <p:cNvPr id="13" name="Rectangle 1">
            <a:extLst>
              <a:ext uri="{FF2B5EF4-FFF2-40B4-BE49-F238E27FC236}">
                <a16:creationId xmlns:a16="http://schemas.microsoft.com/office/drawing/2014/main" id="{752D2063-8C61-46EE-B399-2DA5B570E1F2}"/>
              </a:ext>
            </a:extLst>
          </p:cNvPr>
          <p:cNvSpPr>
            <a:spLocks noGrp="1" noChangeArrowheads="1"/>
          </p:cNvSpPr>
          <p:nvPr>
            <p:ph type="title"/>
          </p:nvPr>
        </p:nvSpPr>
        <p:spPr bwMode="auto">
          <a:xfrm>
            <a:off x="318655" y="1270001"/>
            <a:ext cx="1155469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fontAlgn="base" hangingPunct="0">
              <a:lnSpc>
                <a:spcPct val="100000"/>
              </a:lnSpc>
              <a:spcAft>
                <a:spcPct val="0"/>
              </a:spcAft>
            </a:pPr>
            <a: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t>КАФЕДРА ФІНАНСІВ ТА ЦИФРОВОЇ ЕКОНОМІКИ</a:t>
            </a:r>
            <a:b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br>
            <a:br>
              <a:rPr lang="uk-UA" altLang="ru-RU" sz="1000" b="1" dirty="0">
                <a:latin typeface="Times New Roman" panose="02020603050405020304" pitchFamily="18" charset="0"/>
                <a:ea typeface="Times New Roman" panose="02020603050405020304" pitchFamily="18" charset="0"/>
                <a:cs typeface="Times New Roman" panose="02020603050405020304" pitchFamily="18" charset="0"/>
              </a:rPr>
            </a:br>
            <a:r>
              <a:rPr lang="ru-RU" sz="1800" b="1" spc="-10" dirty="0" err="1">
                <a:effectLst/>
                <a:latin typeface="Times New Roman" panose="02020603050405020304" pitchFamily="18" charset="0"/>
                <a:ea typeface="Times New Roman" panose="02020603050405020304" pitchFamily="18" charset="0"/>
              </a:rPr>
              <a:t>Августінов</a:t>
            </a:r>
            <a:r>
              <a:rPr lang="ru-RU" sz="1800" b="1" spc="-10" dirty="0">
                <a:effectLst/>
                <a:latin typeface="Times New Roman" panose="02020603050405020304" pitchFamily="18" charset="0"/>
                <a:ea typeface="Times New Roman" panose="02020603050405020304" pitchFamily="18" charset="0"/>
              </a:rPr>
              <a:t> </a:t>
            </a:r>
            <a:r>
              <a:rPr lang="ru-RU" sz="1800" b="1" spc="-10" dirty="0" err="1">
                <a:effectLst/>
                <a:latin typeface="Times New Roman" panose="02020603050405020304" pitchFamily="18" charset="0"/>
                <a:ea typeface="Times New Roman" panose="02020603050405020304" pitchFamily="18" charset="0"/>
              </a:rPr>
              <a:t>Дмитро</a:t>
            </a:r>
            <a:r>
              <a:rPr lang="ru-RU" sz="1800" b="1" spc="-10" dirty="0">
                <a:effectLst/>
                <a:latin typeface="Times New Roman" panose="02020603050405020304" pitchFamily="18" charset="0"/>
                <a:ea typeface="Times New Roman" panose="02020603050405020304" pitchFamily="18" charset="0"/>
              </a:rPr>
              <a:t> </a:t>
            </a:r>
            <a:r>
              <a:rPr lang="ru-RU" sz="1800" b="1" spc="-10" dirty="0" err="1">
                <a:effectLst/>
                <a:latin typeface="Times New Roman" panose="02020603050405020304" pitchFamily="18" charset="0"/>
                <a:ea typeface="Times New Roman" panose="02020603050405020304" pitchFamily="18" charset="0"/>
              </a:rPr>
              <a:t>Сергійович</a:t>
            </a:r>
            <a:b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br>
            <a:r>
              <a:rPr lang="uk-UA" altLang="ru-RU" sz="1400" b="1" dirty="0">
                <a:latin typeface="Times New Roman" panose="02020603050405020304" pitchFamily="18" charset="0"/>
                <a:ea typeface="Times New Roman" panose="02020603050405020304" pitchFamily="18" charset="0"/>
                <a:cs typeface="Times New Roman" panose="02020603050405020304" pitchFamily="18" charset="0"/>
              </a:rPr>
              <a:t>(студент групи ЕПМ-20)</a:t>
            </a:r>
            <a:br>
              <a:rPr lang="uk-UA" altLang="ru-RU" sz="1400" b="1" dirty="0">
                <a:latin typeface="Times New Roman" panose="02020603050405020304" pitchFamily="18" charset="0"/>
                <a:ea typeface="Times New Roman" panose="02020603050405020304" pitchFamily="18" charset="0"/>
                <a:cs typeface="Times New Roman" panose="02020603050405020304" pitchFamily="18" charset="0"/>
              </a:rPr>
            </a:br>
            <a:br>
              <a:rPr lang="uk-UA" altLang="ru-RU" sz="1000" b="1" dirty="0">
                <a:latin typeface="Times New Roman" panose="02020603050405020304" pitchFamily="18" charset="0"/>
                <a:ea typeface="Times New Roman" panose="02020603050405020304" pitchFamily="18" charset="0"/>
                <a:cs typeface="Times New Roman" panose="02020603050405020304" pitchFamily="18" charset="0"/>
              </a:rPr>
            </a:br>
            <a: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t>КВАЛІФІКАЦІЙНА РОБОТА</a:t>
            </a:r>
            <a:b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br>
            <a:br>
              <a:rPr lang="uk-UA" altLang="ru-RU" sz="1000" b="1" dirty="0">
                <a:latin typeface="Times New Roman" panose="02020603050405020304" pitchFamily="18" charset="0"/>
                <a:ea typeface="Times New Roman" panose="02020603050405020304" pitchFamily="18" charset="0"/>
                <a:cs typeface="Times New Roman" panose="02020603050405020304" pitchFamily="18" charset="0"/>
              </a:rPr>
            </a:br>
            <a: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altLang="ru-RU"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uk-UA" sz="1800" b="1" spc="-10" dirty="0">
                <a:effectLst/>
                <a:latin typeface="Times New Roman" panose="02020603050405020304" pitchFamily="18" charset="0"/>
                <a:ea typeface="Times New Roman" panose="02020603050405020304" pitchFamily="18" charset="0"/>
              </a:rPr>
              <a:t>ЗАСТОСУВАННЯ ХМАРНИХ СЕРВІСІВ В БІЗНЕСІ </a:t>
            </a:r>
            <a:br>
              <a:rPr lang="uk-UA" sz="1800" b="1" spc="-10" dirty="0">
                <a:effectLst/>
                <a:latin typeface="Times New Roman" panose="02020603050405020304" pitchFamily="18" charset="0"/>
                <a:ea typeface="Times New Roman" panose="02020603050405020304" pitchFamily="18" charset="0"/>
              </a:rPr>
            </a:br>
            <a:r>
              <a:rPr lang="uk-UA" sz="1800" b="1" spc="-10" dirty="0">
                <a:effectLst/>
                <a:latin typeface="Times New Roman" panose="02020603050405020304" pitchFamily="18" charset="0"/>
                <a:ea typeface="Times New Roman" panose="02020603050405020304" pitchFamily="18" charset="0"/>
              </a:rPr>
              <a:t>ЯК ІНСТРУМЕНТ УДОСКОНАЛЕННЯ БІЗНЕС-ПРОЦЕСІВ</a:t>
            </a:r>
            <a:r>
              <a:rPr lang="ru-UA" sz="800" dirty="0">
                <a:effectLst/>
              </a:rPr>
              <a:t>  </a:t>
            </a:r>
            <a:b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br>
            <a:br>
              <a:rPr lang="uk-UA" altLang="ru-RU" sz="1000" b="1" dirty="0">
                <a:latin typeface="Times New Roman" panose="02020603050405020304" pitchFamily="18" charset="0"/>
                <a:ea typeface="Times New Roman" panose="02020603050405020304" pitchFamily="18" charset="0"/>
                <a:cs typeface="Times New Roman" panose="02020603050405020304" pitchFamily="18" charset="0"/>
              </a:rPr>
            </a:br>
            <a: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t>Науковий керівник: к.е.н., доц. </a:t>
            </a:r>
            <a:r>
              <a:rPr lang="uk-UA" altLang="ru-RU" sz="2000" b="1" dirty="0" err="1">
                <a:latin typeface="Times New Roman" panose="02020603050405020304" pitchFamily="18" charset="0"/>
                <a:ea typeface="Times New Roman" panose="02020603050405020304" pitchFamily="18" charset="0"/>
                <a:cs typeface="Times New Roman" panose="02020603050405020304" pitchFamily="18" charset="0"/>
              </a:rPr>
              <a:t>Травін</a:t>
            </a:r>
            <a: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t> В.В.</a:t>
            </a:r>
            <a:b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br>
            <a:br>
              <a:rPr lang="uk-UA" altLang="ru-RU" sz="1000" b="1" dirty="0">
                <a:latin typeface="Times New Roman" panose="02020603050405020304" pitchFamily="18" charset="0"/>
                <a:ea typeface="Times New Roman" panose="02020603050405020304" pitchFamily="18" charset="0"/>
                <a:cs typeface="Times New Roman" panose="02020603050405020304" pitchFamily="18" charset="0"/>
              </a:rPr>
            </a:br>
            <a:r>
              <a:rPr lang="uk-UA" altLang="ru-RU" sz="1600" b="1" dirty="0">
                <a:latin typeface="Times New Roman" panose="02020603050405020304" pitchFamily="18" charset="0"/>
                <a:ea typeface="Times New Roman" panose="02020603050405020304" pitchFamily="18" charset="0"/>
                <a:cs typeface="Times New Roman" panose="02020603050405020304" pitchFamily="18" charset="0"/>
              </a:rPr>
              <a:t>(представлена на здобуття освітнього ступеня «магістр», </a:t>
            </a:r>
            <a:br>
              <a:rPr lang="uk-UA" altLang="ru-RU" sz="1600" b="1" dirty="0">
                <a:latin typeface="Times New Roman" panose="02020603050405020304" pitchFamily="18" charset="0"/>
                <a:ea typeface="Times New Roman" panose="02020603050405020304" pitchFamily="18" charset="0"/>
                <a:cs typeface="Times New Roman" panose="02020603050405020304" pitchFamily="18" charset="0"/>
              </a:rPr>
            </a:br>
            <a:r>
              <a:rPr lang="uk-UA" altLang="ru-RU" sz="1600" b="1" dirty="0">
                <a:latin typeface="Times New Roman" panose="02020603050405020304" pitchFamily="18" charset="0"/>
                <a:ea typeface="Times New Roman" panose="02020603050405020304" pitchFamily="18" charset="0"/>
                <a:cs typeface="Times New Roman" panose="02020603050405020304" pitchFamily="18" charset="0"/>
              </a:rPr>
              <a:t>спеціальність 051 «Економіка» (ОПП «Економіка»)</a:t>
            </a:r>
            <a:br>
              <a:rPr lang="uk-UA" altLang="ru-RU" sz="1600" b="1" dirty="0">
                <a:latin typeface="Times New Roman" panose="02020603050405020304" pitchFamily="18" charset="0"/>
                <a:ea typeface="Times New Roman" panose="02020603050405020304" pitchFamily="18" charset="0"/>
                <a:cs typeface="Times New Roman" panose="02020603050405020304" pitchFamily="18" charset="0"/>
              </a:rPr>
            </a:br>
            <a:b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br>
            <a:r>
              <a:rPr lang="uk-UA" altLang="ru-RU" sz="1400" i="1" dirty="0">
                <a:solidFill>
                  <a:schemeClr val="tx1"/>
                </a:solidFill>
                <a:latin typeface="Times New Roman" pitchFamily="18" charset="0"/>
                <a:cs typeface="Times New Roman" pitchFamily="18" charset="0"/>
              </a:rPr>
              <a:t>Кваліфікаційну роботу розроблено в рамках проєкту </a:t>
            </a:r>
            <a:r>
              <a:rPr lang="en-US" altLang="ru-RU" sz="1400" i="1" dirty="0">
                <a:solidFill>
                  <a:schemeClr val="tx1"/>
                </a:solidFill>
                <a:latin typeface="Times New Roman" pitchFamily="18" charset="0"/>
                <a:cs typeface="Times New Roman" pitchFamily="18" charset="0"/>
              </a:rPr>
              <a:t>ERASMUS+ </a:t>
            </a:r>
            <a:r>
              <a:rPr lang="uk-UA" altLang="ru-RU" sz="1400" i="1" dirty="0">
                <a:solidFill>
                  <a:schemeClr val="tx1"/>
                </a:solidFill>
                <a:latin typeface="Times New Roman" pitchFamily="18" charset="0"/>
                <a:cs typeface="Times New Roman" pitchFamily="18" charset="0"/>
              </a:rPr>
              <a:t>«</a:t>
            </a:r>
            <a:r>
              <a:rPr lang="en-US" altLang="ru-RU" sz="1400" i="1" dirty="0">
                <a:solidFill>
                  <a:schemeClr val="tx1"/>
                </a:solidFill>
                <a:latin typeface="Times New Roman" pitchFamily="18" charset="0"/>
                <a:cs typeface="Times New Roman" pitchFamily="18" charset="0"/>
              </a:rPr>
              <a:t>Digitalization of economic as an element of sustainable development of Ukraine and Tajikistan</a:t>
            </a:r>
            <a:r>
              <a:rPr lang="uk-UA" altLang="ru-RU" sz="1400" i="1" dirty="0">
                <a:solidFill>
                  <a:schemeClr val="tx1"/>
                </a:solidFill>
                <a:latin typeface="Times New Roman" pitchFamily="18" charset="0"/>
                <a:cs typeface="Times New Roman" pitchFamily="18" charset="0"/>
              </a:rPr>
              <a:t>»</a:t>
            </a:r>
            <a:r>
              <a:rPr lang="en-US" altLang="ru-RU" sz="1400" i="1" dirty="0">
                <a:solidFill>
                  <a:schemeClr val="tx1"/>
                </a:solidFill>
                <a:latin typeface="Times New Roman" pitchFamily="18" charset="0"/>
                <a:cs typeface="Times New Roman" pitchFamily="18" charset="0"/>
              </a:rPr>
              <a:t> / </a:t>
            </a:r>
            <a:r>
              <a:rPr lang="en-US" altLang="ru-RU" sz="1400" i="1" dirty="0" err="1">
                <a:solidFill>
                  <a:schemeClr val="tx1"/>
                </a:solidFill>
                <a:latin typeface="Times New Roman" pitchFamily="18" charset="0"/>
                <a:cs typeface="Times New Roman" pitchFamily="18" charset="0"/>
              </a:rPr>
              <a:t>DigEco</a:t>
            </a:r>
            <a:r>
              <a:rPr lang="en-US" altLang="ru-RU" sz="1400" i="1" dirty="0">
                <a:solidFill>
                  <a:schemeClr val="tx1"/>
                </a:solidFill>
                <a:latin typeface="Times New Roman" pitchFamily="18" charset="0"/>
                <a:cs typeface="Times New Roman" pitchFamily="18" charset="0"/>
              </a:rPr>
              <a:t> 618270-EPP-1-2020-1-LT-EPPKA2-CBHE-JP</a:t>
            </a:r>
            <a:r>
              <a:rPr lang="uk-UA" altLang="ru-RU" sz="1400" i="1" dirty="0">
                <a:solidFill>
                  <a:schemeClr val="tx1"/>
                </a:solidFill>
                <a:latin typeface="Times New Roman" pitchFamily="18" charset="0"/>
                <a:cs typeface="Times New Roman" pitchFamily="18" charset="0"/>
              </a:rPr>
              <a:t>. Цей проєкт фінансується за підтримки Європейської Комісії. Цей документ відображає лише погляди автора, і Комісія не несе відповідальності за будь-яке використання інформації, що міститься в документі/</a:t>
            </a:r>
            <a:r>
              <a:rPr lang="en-US" altLang="ru-RU" sz="1400" i="1" dirty="0">
                <a:solidFill>
                  <a:schemeClr val="tx1"/>
                </a:solidFill>
                <a:latin typeface="Times New Roman" pitchFamily="18" charset="0"/>
                <a:cs typeface="Times New Roman" pitchFamily="18" charset="0"/>
              </a:rPr>
              <a:t>This project has been funded with support from the European Commission. This document reflects the views only of the author, and the Commission cannot be held responsible for any use which may be made of the information contained there in.</a:t>
            </a:r>
            <a:br>
              <a:rPr lang="en-US" altLang="ru-RU" sz="1400" i="1" dirty="0">
                <a:solidFill>
                  <a:schemeClr val="tx1"/>
                </a:solidFill>
                <a:latin typeface="Times New Roman" pitchFamily="18" charset="0"/>
                <a:cs typeface="Times New Roman" pitchFamily="18" charset="0"/>
              </a:rPr>
            </a:br>
            <a:br>
              <a:rPr lang="uk-UA" altLang="ru-RU" sz="1000" b="1" dirty="0">
                <a:latin typeface="Times New Roman" panose="02020603050405020304" pitchFamily="18" charset="0"/>
                <a:ea typeface="Times New Roman" panose="02020603050405020304" pitchFamily="18" charset="0"/>
                <a:cs typeface="Times New Roman" panose="02020603050405020304" pitchFamily="18" charset="0"/>
              </a:rPr>
            </a:br>
            <a:r>
              <a:rPr lang="uk-UA" altLang="ru-RU" sz="2000" b="1" dirty="0">
                <a:latin typeface="Times New Roman" panose="02020603050405020304" pitchFamily="18" charset="0"/>
                <a:ea typeface="Times New Roman" panose="02020603050405020304" pitchFamily="18" charset="0"/>
                <a:cs typeface="Times New Roman" panose="02020603050405020304" pitchFamily="18" charset="0"/>
              </a:rPr>
              <a:t>Житомир, 2023</a:t>
            </a: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pic>
        <p:nvPicPr>
          <p:cNvPr id="9" name="image12.png">
            <a:extLst>
              <a:ext uri="{FF2B5EF4-FFF2-40B4-BE49-F238E27FC236}">
                <a16:creationId xmlns:a16="http://schemas.microsoft.com/office/drawing/2014/main" id="{94413D22-7AE6-4C8C-AD8A-67A147D28F06}"/>
              </a:ext>
            </a:extLst>
          </p:cNvPr>
          <p:cNvPicPr/>
          <p:nvPr/>
        </p:nvPicPr>
        <p:blipFill>
          <a:blip r:embed="rId5"/>
          <a:srcRect/>
          <a:stretch>
            <a:fillRect/>
          </a:stretch>
        </p:blipFill>
        <p:spPr>
          <a:xfrm>
            <a:off x="8052013" y="5973647"/>
            <a:ext cx="1075055" cy="365125"/>
          </a:xfrm>
          <a:prstGeom prst="rect">
            <a:avLst/>
          </a:prstGeom>
          <a:ln/>
        </p:spPr>
      </p:pic>
      <p:pic>
        <p:nvPicPr>
          <p:cNvPr id="10" name="image8.png">
            <a:extLst>
              <a:ext uri="{FF2B5EF4-FFF2-40B4-BE49-F238E27FC236}">
                <a16:creationId xmlns:a16="http://schemas.microsoft.com/office/drawing/2014/main" id="{EE2DE6C1-97A7-4955-8B63-654A2547F4C4}"/>
              </a:ext>
            </a:extLst>
          </p:cNvPr>
          <p:cNvPicPr/>
          <p:nvPr/>
        </p:nvPicPr>
        <p:blipFill>
          <a:blip r:embed="rId6"/>
          <a:srcRect/>
          <a:stretch>
            <a:fillRect/>
          </a:stretch>
        </p:blipFill>
        <p:spPr>
          <a:xfrm>
            <a:off x="9472459" y="5973647"/>
            <a:ext cx="2055495" cy="411480"/>
          </a:xfrm>
          <a:prstGeom prst="rect">
            <a:avLst/>
          </a:prstGeom>
          <a:ln/>
        </p:spPr>
      </p:pic>
    </p:spTree>
    <p:extLst>
      <p:ext uri="{BB962C8B-B14F-4D97-AF65-F5344CB8AC3E}">
        <p14:creationId xmlns:p14="http://schemas.microsoft.com/office/powerpoint/2010/main" val="1796513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Прямокутник 9"/>
          <p:cNvSpPr/>
          <p:nvPr/>
        </p:nvSpPr>
        <p:spPr>
          <a:xfrm>
            <a:off x="0" y="1"/>
            <a:ext cx="12192000" cy="11324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2400" dirty="0"/>
          </a:p>
        </p:txBody>
      </p:sp>
      <p:pic>
        <p:nvPicPr>
          <p:cNvPr id="12291" name="Рисунок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137584"/>
            <a:ext cx="5842000" cy="903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кутник 8"/>
          <p:cNvSpPr/>
          <p:nvPr/>
        </p:nvSpPr>
        <p:spPr>
          <a:xfrm>
            <a:off x="0" y="6540501"/>
            <a:ext cx="12192000" cy="317500"/>
          </a:xfrm>
          <a:prstGeom prst="rect">
            <a:avLst/>
          </a:prstGeom>
          <a:solidFill>
            <a:srgbClr val="DCE6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uk-UA" sz="1333" dirty="0">
                <a:solidFill>
                  <a:srgbClr val="2D4BA5"/>
                </a:solidFill>
                <a:latin typeface="Arial" panose="020B0604020202020204" pitchFamily="34" charset="0"/>
                <a:cs typeface="Arial" panose="020B0604020202020204" pitchFamily="34" charset="0"/>
              </a:rPr>
              <a:t>м. Житомир, вул. Чуднівська, 103, </a:t>
            </a:r>
            <a:r>
              <a:rPr lang="uk-UA" sz="1333" dirty="0" err="1">
                <a:solidFill>
                  <a:srgbClr val="2D4BA5"/>
                </a:solidFill>
                <a:latin typeface="Arial" panose="020B0604020202020204" pitchFamily="34" charset="0"/>
                <a:cs typeface="Arial" panose="020B0604020202020204" pitchFamily="34" charset="0"/>
              </a:rPr>
              <a:t>тел</a:t>
            </a:r>
            <a:r>
              <a:rPr lang="uk-UA" sz="1333" dirty="0">
                <a:solidFill>
                  <a:srgbClr val="2D4BA5"/>
                </a:solidFill>
                <a:latin typeface="Arial" panose="020B0604020202020204" pitchFamily="34" charset="0"/>
                <a:cs typeface="Arial" panose="020B0604020202020204" pitchFamily="34" charset="0"/>
              </a:rPr>
              <a:t>. +38-0412-24-14-22, </a:t>
            </a:r>
            <a:r>
              <a:rPr lang="en-US" sz="1333" dirty="0">
                <a:solidFill>
                  <a:srgbClr val="2D4BA5"/>
                </a:solidFill>
                <a:latin typeface="Arial" panose="020B0604020202020204" pitchFamily="34" charset="0"/>
                <a:cs typeface="Arial" panose="020B0604020202020204" pitchFamily="34" charset="0"/>
              </a:rPr>
              <a:t>https://ztu.edu.ua, e-mail: rector@ztu.edu.ua</a:t>
            </a:r>
            <a:endParaRPr lang="uk-UA" sz="1333" dirty="0">
              <a:solidFill>
                <a:srgbClr val="2D4BA5"/>
              </a:solidFill>
              <a:latin typeface="Arial" panose="020B0604020202020204" pitchFamily="34" charset="0"/>
              <a:cs typeface="Arial" panose="020B0604020202020204" pitchFamily="34" charset="0"/>
            </a:endParaRPr>
          </a:p>
        </p:txBody>
      </p:sp>
      <p:pic>
        <p:nvPicPr>
          <p:cNvPr id="12293" name="Рисунок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917" y="105834"/>
            <a:ext cx="2986616" cy="903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Рисунок 2"/>
          <p:cNvPicPr>
            <a:picLocks noChangeAspect="1" noChangeArrowheads="1"/>
          </p:cNvPicPr>
          <p:nvPr/>
        </p:nvPicPr>
        <p:blipFill>
          <a:blip r:embed="rId4" cstate="print">
            <a:extLst>
              <a:ext uri="{28A0092B-C50C-407E-A947-70E740481C1C}">
                <a14:useLocalDpi xmlns:a14="http://schemas.microsoft.com/office/drawing/2010/main" val="0"/>
              </a:ext>
            </a:extLst>
          </a:blip>
          <a:srcRect r="66924" b="23732"/>
          <a:stretch>
            <a:fillRect/>
          </a:stretch>
        </p:blipFill>
        <p:spPr bwMode="auto">
          <a:xfrm>
            <a:off x="11176001" y="177800"/>
            <a:ext cx="88688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127068" y="234951"/>
            <a:ext cx="2224617" cy="768349"/>
          </a:xfrm>
          <a:prstGeom prst="rect">
            <a:avLst/>
          </a:prstGeom>
          <a:noFill/>
        </p:spPr>
        <p:txBody>
          <a:bodyPr wrap="none"/>
          <a:lstStyle/>
          <a:p>
            <a:pPr algn="ctr">
              <a:defRPr/>
            </a:pPr>
            <a:r>
              <a:rPr lang="uk-UA" sz="1400" b="1" spc="-40" dirty="0">
                <a:solidFill>
                  <a:srgbClr val="2D4BA5"/>
                </a:solidFill>
              </a:rPr>
              <a:t>ФАКУЛЬТЕТ БІЗНЕСУ </a:t>
            </a:r>
          </a:p>
          <a:p>
            <a:pPr algn="ctr">
              <a:defRPr/>
            </a:pPr>
            <a:r>
              <a:rPr lang="uk-UA" sz="1400" b="1" spc="-40" dirty="0">
                <a:solidFill>
                  <a:srgbClr val="2D4BA5"/>
                </a:solidFill>
              </a:rPr>
              <a:t>ТА СФЕРИ</a:t>
            </a:r>
          </a:p>
          <a:p>
            <a:pPr algn="ctr">
              <a:defRPr/>
            </a:pPr>
            <a:r>
              <a:rPr lang="uk-UA" sz="1400" b="1" spc="-40" dirty="0">
                <a:solidFill>
                  <a:srgbClr val="2D4BA5"/>
                </a:solidFill>
              </a:rPr>
              <a:t>ОБСЛУГОВУВАННЯ</a:t>
            </a:r>
          </a:p>
        </p:txBody>
      </p:sp>
      <p:sp>
        <p:nvSpPr>
          <p:cNvPr id="2" name="Rectangle 21">
            <a:extLst>
              <a:ext uri="{FF2B5EF4-FFF2-40B4-BE49-F238E27FC236}">
                <a16:creationId xmlns:a16="http://schemas.microsoft.com/office/drawing/2014/main" id="{F52D540A-706D-4C9A-A65F-75542080AB72}"/>
              </a:ext>
            </a:extLst>
          </p:cNvPr>
          <p:cNvSpPr>
            <a:spLocks noChangeArrowheads="1"/>
          </p:cNvSpPr>
          <p:nvPr/>
        </p:nvSpPr>
        <p:spPr bwMode="auto">
          <a:xfrm>
            <a:off x="179917" y="1136076"/>
            <a:ext cx="3437041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6" name="TextBox 5"/>
          <p:cNvSpPr txBox="1"/>
          <p:nvPr/>
        </p:nvSpPr>
        <p:spPr>
          <a:xfrm>
            <a:off x="3166533" y="3429000"/>
            <a:ext cx="5891494" cy="769441"/>
          </a:xfrm>
          <a:prstGeom prst="rect">
            <a:avLst/>
          </a:prstGeom>
          <a:noFill/>
        </p:spPr>
        <p:txBody>
          <a:bodyPr wrap="square" rtlCol="0">
            <a:spAutoFit/>
          </a:bodyPr>
          <a:lstStyle/>
          <a:p>
            <a:pPr algn="ctr"/>
            <a:r>
              <a:rPr lang="uk-UA" sz="4400" dirty="0">
                <a:latin typeface="Times New Roman" panose="02020603050405020304" pitchFamily="18" charset="0"/>
                <a:cs typeface="Times New Roman" panose="02020603050405020304" pitchFamily="18" charset="0"/>
              </a:rPr>
              <a:t>Дякую за увагу!</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972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кутник 9"/>
          <p:cNvSpPr/>
          <p:nvPr/>
        </p:nvSpPr>
        <p:spPr>
          <a:xfrm>
            <a:off x="0" y="1"/>
            <a:ext cx="12192000" cy="11324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2400" dirty="0"/>
          </a:p>
        </p:txBody>
      </p:sp>
      <p:pic>
        <p:nvPicPr>
          <p:cNvPr id="12291" name="Рисунок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137584"/>
            <a:ext cx="5842000" cy="903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кутник 8"/>
          <p:cNvSpPr/>
          <p:nvPr/>
        </p:nvSpPr>
        <p:spPr>
          <a:xfrm>
            <a:off x="0" y="6540501"/>
            <a:ext cx="12192000" cy="317500"/>
          </a:xfrm>
          <a:prstGeom prst="rect">
            <a:avLst/>
          </a:prstGeom>
          <a:solidFill>
            <a:srgbClr val="DCE6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uk-UA" sz="1333" dirty="0">
                <a:solidFill>
                  <a:srgbClr val="2D4BA5"/>
                </a:solidFill>
                <a:latin typeface="Arial" panose="020B0604020202020204" pitchFamily="34" charset="0"/>
                <a:cs typeface="Arial" panose="020B0604020202020204" pitchFamily="34" charset="0"/>
              </a:rPr>
              <a:t>м. Житомир, вул. Чуднівська, 103, </a:t>
            </a:r>
            <a:r>
              <a:rPr lang="uk-UA" sz="1333" dirty="0" err="1">
                <a:solidFill>
                  <a:srgbClr val="2D4BA5"/>
                </a:solidFill>
                <a:latin typeface="Arial" panose="020B0604020202020204" pitchFamily="34" charset="0"/>
                <a:cs typeface="Arial" panose="020B0604020202020204" pitchFamily="34" charset="0"/>
              </a:rPr>
              <a:t>тел</a:t>
            </a:r>
            <a:r>
              <a:rPr lang="uk-UA" sz="1333" dirty="0">
                <a:solidFill>
                  <a:srgbClr val="2D4BA5"/>
                </a:solidFill>
                <a:latin typeface="Arial" panose="020B0604020202020204" pitchFamily="34" charset="0"/>
                <a:cs typeface="Arial" panose="020B0604020202020204" pitchFamily="34" charset="0"/>
              </a:rPr>
              <a:t>. +38-0412-24-14-22, </a:t>
            </a:r>
            <a:r>
              <a:rPr lang="en-US" sz="1333" dirty="0">
                <a:solidFill>
                  <a:srgbClr val="2D4BA5"/>
                </a:solidFill>
                <a:latin typeface="Arial" panose="020B0604020202020204" pitchFamily="34" charset="0"/>
                <a:cs typeface="Arial" panose="020B0604020202020204" pitchFamily="34" charset="0"/>
              </a:rPr>
              <a:t>https://ztu.edu.ua, e-mail: rector@ztu.edu.ua</a:t>
            </a:r>
            <a:endParaRPr lang="uk-UA" sz="1333" dirty="0">
              <a:solidFill>
                <a:srgbClr val="2D4BA5"/>
              </a:solidFill>
              <a:latin typeface="Arial" panose="020B0604020202020204" pitchFamily="34" charset="0"/>
              <a:cs typeface="Arial" panose="020B0604020202020204" pitchFamily="34" charset="0"/>
            </a:endParaRPr>
          </a:p>
        </p:txBody>
      </p:sp>
      <p:pic>
        <p:nvPicPr>
          <p:cNvPr id="12293" name="Рисунок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917" y="105834"/>
            <a:ext cx="2986616" cy="903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Рисунок 2"/>
          <p:cNvPicPr>
            <a:picLocks noChangeAspect="1" noChangeArrowheads="1"/>
          </p:cNvPicPr>
          <p:nvPr/>
        </p:nvPicPr>
        <p:blipFill>
          <a:blip r:embed="rId4" cstate="print">
            <a:extLst>
              <a:ext uri="{28A0092B-C50C-407E-A947-70E740481C1C}">
                <a14:useLocalDpi xmlns:a14="http://schemas.microsoft.com/office/drawing/2010/main" val="0"/>
              </a:ext>
            </a:extLst>
          </a:blip>
          <a:srcRect r="66924" b="23732"/>
          <a:stretch>
            <a:fillRect/>
          </a:stretch>
        </p:blipFill>
        <p:spPr bwMode="auto">
          <a:xfrm>
            <a:off x="11176001" y="177800"/>
            <a:ext cx="88688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127068" y="234951"/>
            <a:ext cx="2224617" cy="768349"/>
          </a:xfrm>
          <a:prstGeom prst="rect">
            <a:avLst/>
          </a:prstGeom>
          <a:noFill/>
        </p:spPr>
        <p:txBody>
          <a:bodyPr wrap="none"/>
          <a:lstStyle/>
          <a:p>
            <a:pPr algn="ctr">
              <a:defRPr/>
            </a:pPr>
            <a:r>
              <a:rPr lang="uk-UA" sz="1400" b="1" spc="-40" dirty="0">
                <a:solidFill>
                  <a:srgbClr val="2D4BA5"/>
                </a:solidFill>
              </a:rPr>
              <a:t>ФАКУЛЬТЕТ БІЗНЕСУ </a:t>
            </a:r>
          </a:p>
          <a:p>
            <a:pPr algn="ctr">
              <a:defRPr/>
            </a:pPr>
            <a:r>
              <a:rPr lang="uk-UA" sz="1400" b="1" spc="-40" dirty="0">
                <a:solidFill>
                  <a:srgbClr val="2D4BA5"/>
                </a:solidFill>
              </a:rPr>
              <a:t>ТА СФЕРИ</a:t>
            </a:r>
          </a:p>
          <a:p>
            <a:pPr algn="ctr">
              <a:defRPr/>
            </a:pPr>
            <a:r>
              <a:rPr lang="uk-UA" sz="1400" b="1" spc="-40" dirty="0">
                <a:solidFill>
                  <a:srgbClr val="2D4BA5"/>
                </a:solidFill>
              </a:rPr>
              <a:t>ОБСЛУГОВУВАННЯ</a:t>
            </a:r>
          </a:p>
        </p:txBody>
      </p:sp>
      <p:sp>
        <p:nvSpPr>
          <p:cNvPr id="6" name="Объект 5">
            <a:extLst>
              <a:ext uri="{FF2B5EF4-FFF2-40B4-BE49-F238E27FC236}">
                <a16:creationId xmlns:a16="http://schemas.microsoft.com/office/drawing/2014/main" id="{B771BFB8-F463-4300-BC2A-44388302E845}"/>
              </a:ext>
            </a:extLst>
          </p:cNvPr>
          <p:cNvSpPr>
            <a:spLocks noGrp="1"/>
          </p:cNvSpPr>
          <p:nvPr>
            <p:ph idx="1"/>
          </p:nvPr>
        </p:nvSpPr>
        <p:spPr/>
        <p:txBody>
          <a:bodyPr>
            <a:normAutofit/>
          </a:bodyPr>
          <a:lstStyle/>
          <a:p>
            <a:pPr marL="0" indent="0" algn="ctr">
              <a:buNone/>
            </a:pPr>
            <a:r>
              <a:rPr lang="uk-UA" i="1" dirty="0">
                <a:solidFill>
                  <a:srgbClr val="0070C0"/>
                </a:solidFill>
                <a:latin typeface="Times New Roman" panose="02020603050405020304" pitchFamily="18" charset="0"/>
                <a:cs typeface="Times New Roman" panose="02020603050405020304" pitchFamily="18" charset="0"/>
              </a:rPr>
              <a:t>Мета дослідження</a:t>
            </a:r>
          </a:p>
          <a:p>
            <a:pPr marL="0" indent="0" algn="ctr">
              <a:buNone/>
            </a:pPr>
            <a:r>
              <a:rPr lang="uk-UA"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дослідити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хмарних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сервісів</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удосконалення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бізнес-процесів</a:t>
            </a:r>
            <a:r>
              <a:rPr lang="ru-RU" dirty="0">
                <a:latin typeface="Times New Roman" panose="02020603050405020304" pitchFamily="18" charset="0"/>
                <a:cs typeface="Times New Roman" panose="02020603050405020304" pitchFamily="18" charset="0"/>
              </a:rPr>
              <a:t>  </a:t>
            </a:r>
            <a:endParaRPr lang="uk-UA" b="1" i="1" dirty="0">
              <a:solidFill>
                <a:schemeClr val="accent1"/>
              </a:solidFill>
              <a:latin typeface="Times New Roman" pitchFamily="18" charset="0"/>
              <a:cs typeface="Times New Roman" pitchFamily="18" charset="0"/>
            </a:endParaRPr>
          </a:p>
          <a:p>
            <a:pPr marL="0" indent="0" algn="ctr">
              <a:buNone/>
            </a:pPr>
            <a:r>
              <a:rPr lang="uk-UA" i="1" dirty="0">
                <a:solidFill>
                  <a:srgbClr val="0070C0"/>
                </a:solidFill>
                <a:latin typeface="Times New Roman" panose="02020603050405020304" pitchFamily="18" charset="0"/>
                <a:cs typeface="Times New Roman" panose="02020603050405020304" pitchFamily="18" charset="0"/>
              </a:rPr>
              <a:t>Об'єкт дослідження</a:t>
            </a:r>
            <a:endParaRPr lang="en-US" i="1" dirty="0">
              <a:solidFill>
                <a:srgbClr val="0070C0"/>
              </a:solidFill>
              <a:latin typeface="Times New Roman" panose="02020603050405020304" pitchFamily="18" charset="0"/>
              <a:cs typeface="Times New Roman" panose="02020603050405020304" pitchFamily="18" charset="0"/>
            </a:endParaRPr>
          </a:p>
          <a:p>
            <a:pPr marL="0" indent="0" algn="ctr">
              <a:buNone/>
            </a:pPr>
            <a:r>
              <a:rPr lang="uk-UA"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хмарні</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сервіси</a:t>
            </a:r>
            <a:endParaRPr lang="uk-UA" dirty="0">
              <a:latin typeface="Times New Roman" panose="02020603050405020304" pitchFamily="18" charset="0"/>
              <a:ea typeface="Times New Roman" panose="02020603050405020304" pitchFamily="18" charset="0"/>
            </a:endParaRPr>
          </a:p>
          <a:p>
            <a:pPr marL="0" indent="0" algn="ctr">
              <a:buNone/>
            </a:pPr>
            <a:r>
              <a:rPr lang="ru-RU" i="1" dirty="0">
                <a:solidFill>
                  <a:srgbClr val="0070C0"/>
                </a:solidFill>
                <a:latin typeface="Times New Roman" panose="02020603050405020304" pitchFamily="18" charset="0"/>
                <a:cs typeface="Times New Roman" panose="02020603050405020304" pitchFamily="18" charset="0"/>
              </a:rPr>
              <a:t>Предмет </a:t>
            </a:r>
            <a:r>
              <a:rPr lang="ru-RU" i="1" dirty="0" err="1">
                <a:solidFill>
                  <a:srgbClr val="0070C0"/>
                </a:solidFill>
                <a:latin typeface="Times New Roman" panose="02020603050405020304" pitchFamily="18" charset="0"/>
                <a:cs typeface="Times New Roman" panose="02020603050405020304" pitchFamily="18" charset="0"/>
              </a:rPr>
              <a:t>дос</a:t>
            </a:r>
            <a:r>
              <a:rPr lang="uk-UA" i="1" dirty="0" err="1">
                <a:solidFill>
                  <a:srgbClr val="0070C0"/>
                </a:solidFill>
                <a:latin typeface="Times New Roman" panose="02020603050405020304" pitchFamily="18" charset="0"/>
                <a:cs typeface="Times New Roman" panose="02020603050405020304" pitchFamily="18" charset="0"/>
              </a:rPr>
              <a:t>лідження</a:t>
            </a:r>
            <a:endParaRPr lang="uk-UA" i="1" dirty="0">
              <a:solidFill>
                <a:srgbClr val="0070C0"/>
              </a:solidFill>
              <a:latin typeface="Times New Roman" panose="02020603050405020304" pitchFamily="18" charset="0"/>
              <a:cs typeface="Times New Roman" panose="02020603050405020304" pitchFamily="18" charset="0"/>
            </a:endParaRPr>
          </a:p>
          <a:p>
            <a:pPr marL="0" indent="0" algn="ctr">
              <a:buNone/>
            </a:pPr>
            <a:r>
              <a:rPr lang="uk-UA" dirty="0">
                <a:latin typeface="Times New Roman" panose="02020603050405020304" pitchFamily="18" charset="0"/>
                <a:cs typeface="Times New Roman" panose="02020603050405020304" pitchFamily="18" charset="0"/>
              </a:rPr>
              <a:t>  у</a:t>
            </a:r>
            <a:r>
              <a:rPr lang="uk-UA" dirty="0">
                <a:effectLst/>
                <a:latin typeface="Times New Roman" panose="02020603050405020304" pitchFamily="18" charset="0"/>
                <a:ea typeface="Calibri" panose="020F0502020204030204" pitchFamily="34" charset="0"/>
              </a:rPr>
              <a:t>досконалення бізнес-процесів за рахунок використання хмарних сервісів</a:t>
            </a:r>
            <a:r>
              <a:rPr lang="ru-UA" dirty="0">
                <a:effectLst/>
              </a:rPr>
              <a:t> </a:t>
            </a:r>
            <a:endParaRPr lang="uk-UA" dirty="0">
              <a:latin typeface="Times New Roman" panose="02020603050405020304" pitchFamily="18" charset="0"/>
              <a:cs typeface="Times New Roman" panose="02020603050405020304" pitchFamily="18" charset="0"/>
            </a:endParaRPr>
          </a:p>
          <a:p>
            <a:pPr marL="0" indent="0" algn="ctr">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560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кутник 9"/>
          <p:cNvSpPr/>
          <p:nvPr/>
        </p:nvSpPr>
        <p:spPr>
          <a:xfrm>
            <a:off x="0" y="1"/>
            <a:ext cx="12192000" cy="11324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2400" dirty="0"/>
          </a:p>
        </p:txBody>
      </p:sp>
      <p:pic>
        <p:nvPicPr>
          <p:cNvPr id="12291" name="Рисунок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137584"/>
            <a:ext cx="5842000" cy="903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кутник 8"/>
          <p:cNvSpPr/>
          <p:nvPr/>
        </p:nvSpPr>
        <p:spPr>
          <a:xfrm>
            <a:off x="0" y="6540501"/>
            <a:ext cx="12192000" cy="317500"/>
          </a:xfrm>
          <a:prstGeom prst="rect">
            <a:avLst/>
          </a:prstGeom>
          <a:solidFill>
            <a:srgbClr val="DCE6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uk-UA" sz="1333" dirty="0">
                <a:solidFill>
                  <a:srgbClr val="2D4BA5"/>
                </a:solidFill>
                <a:latin typeface="Arial" panose="020B0604020202020204" pitchFamily="34" charset="0"/>
                <a:cs typeface="Arial" panose="020B0604020202020204" pitchFamily="34" charset="0"/>
              </a:rPr>
              <a:t>м. Житомир, вул. Чуднівська, 103, </a:t>
            </a:r>
            <a:r>
              <a:rPr lang="uk-UA" sz="1333" dirty="0" err="1">
                <a:solidFill>
                  <a:srgbClr val="2D4BA5"/>
                </a:solidFill>
                <a:latin typeface="Arial" panose="020B0604020202020204" pitchFamily="34" charset="0"/>
                <a:cs typeface="Arial" panose="020B0604020202020204" pitchFamily="34" charset="0"/>
              </a:rPr>
              <a:t>тел</a:t>
            </a:r>
            <a:r>
              <a:rPr lang="uk-UA" sz="1333" dirty="0">
                <a:solidFill>
                  <a:srgbClr val="2D4BA5"/>
                </a:solidFill>
                <a:latin typeface="Arial" panose="020B0604020202020204" pitchFamily="34" charset="0"/>
                <a:cs typeface="Arial" panose="020B0604020202020204" pitchFamily="34" charset="0"/>
              </a:rPr>
              <a:t>. +38-0412-24-14-22, </a:t>
            </a:r>
            <a:r>
              <a:rPr lang="en-US" sz="1333" dirty="0">
                <a:solidFill>
                  <a:srgbClr val="2D4BA5"/>
                </a:solidFill>
                <a:latin typeface="Arial" panose="020B0604020202020204" pitchFamily="34" charset="0"/>
                <a:cs typeface="Arial" panose="020B0604020202020204" pitchFamily="34" charset="0"/>
              </a:rPr>
              <a:t>https://ztu.edu.ua, e-mail: rector@ztu.edu.ua</a:t>
            </a:r>
            <a:endParaRPr lang="uk-UA" sz="1333" dirty="0">
              <a:solidFill>
                <a:srgbClr val="2D4BA5"/>
              </a:solidFill>
              <a:latin typeface="Arial" panose="020B0604020202020204" pitchFamily="34" charset="0"/>
              <a:cs typeface="Arial" panose="020B0604020202020204" pitchFamily="34" charset="0"/>
            </a:endParaRPr>
          </a:p>
        </p:txBody>
      </p:sp>
      <p:pic>
        <p:nvPicPr>
          <p:cNvPr id="12293" name="Рисунок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917" y="105834"/>
            <a:ext cx="2986616" cy="903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Рисунок 2"/>
          <p:cNvPicPr>
            <a:picLocks noChangeAspect="1" noChangeArrowheads="1"/>
          </p:cNvPicPr>
          <p:nvPr/>
        </p:nvPicPr>
        <p:blipFill>
          <a:blip r:embed="rId4" cstate="print">
            <a:extLst>
              <a:ext uri="{28A0092B-C50C-407E-A947-70E740481C1C}">
                <a14:useLocalDpi xmlns:a14="http://schemas.microsoft.com/office/drawing/2010/main" val="0"/>
              </a:ext>
            </a:extLst>
          </a:blip>
          <a:srcRect r="66924" b="23732"/>
          <a:stretch>
            <a:fillRect/>
          </a:stretch>
        </p:blipFill>
        <p:spPr bwMode="auto">
          <a:xfrm>
            <a:off x="11176001" y="177800"/>
            <a:ext cx="88688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127068" y="234951"/>
            <a:ext cx="2224617" cy="768349"/>
          </a:xfrm>
          <a:prstGeom prst="rect">
            <a:avLst/>
          </a:prstGeom>
          <a:noFill/>
        </p:spPr>
        <p:txBody>
          <a:bodyPr wrap="none"/>
          <a:lstStyle/>
          <a:p>
            <a:pPr algn="ctr">
              <a:defRPr/>
            </a:pPr>
            <a:r>
              <a:rPr lang="uk-UA" sz="1400" b="1" spc="-40" dirty="0">
                <a:solidFill>
                  <a:srgbClr val="2D4BA5"/>
                </a:solidFill>
              </a:rPr>
              <a:t>ФАКУЛЬТЕТ БІЗНЕСУ </a:t>
            </a:r>
          </a:p>
          <a:p>
            <a:pPr algn="ctr">
              <a:defRPr/>
            </a:pPr>
            <a:r>
              <a:rPr lang="uk-UA" sz="1400" b="1" spc="-40" dirty="0">
                <a:solidFill>
                  <a:srgbClr val="2D4BA5"/>
                </a:solidFill>
              </a:rPr>
              <a:t>ТА СФЕРИ</a:t>
            </a:r>
          </a:p>
          <a:p>
            <a:pPr algn="ctr">
              <a:defRPr/>
            </a:pPr>
            <a:r>
              <a:rPr lang="uk-UA" sz="1400" b="1" spc="-40" dirty="0">
                <a:solidFill>
                  <a:srgbClr val="2D4BA5"/>
                </a:solidFill>
              </a:rPr>
              <a:t>ОБСЛУГОВУВАННЯ</a:t>
            </a:r>
          </a:p>
        </p:txBody>
      </p:sp>
      <p:sp>
        <p:nvSpPr>
          <p:cNvPr id="12451" name="Rectangle 281">
            <a:extLst>
              <a:ext uri="{FF2B5EF4-FFF2-40B4-BE49-F238E27FC236}">
                <a16:creationId xmlns:a16="http://schemas.microsoft.com/office/drawing/2014/main" id="{ECC2A2B8-690F-4AB6-AE9E-0FC62D3A4A1E}"/>
              </a:ext>
            </a:extLst>
          </p:cNvPr>
          <p:cNvSpPr>
            <a:spLocks noChangeArrowheads="1"/>
          </p:cNvSpPr>
          <p:nvPr/>
        </p:nvSpPr>
        <p:spPr bwMode="auto">
          <a:xfrm>
            <a:off x="3390900" y="153785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Rectangle 21">
            <a:extLst>
              <a:ext uri="{FF2B5EF4-FFF2-40B4-BE49-F238E27FC236}">
                <a16:creationId xmlns:a16="http://schemas.microsoft.com/office/drawing/2014/main" id="{F52D540A-706D-4C9A-A65F-75542080AB72}"/>
              </a:ext>
            </a:extLst>
          </p:cNvPr>
          <p:cNvSpPr>
            <a:spLocks noChangeArrowheads="1"/>
          </p:cNvSpPr>
          <p:nvPr/>
        </p:nvSpPr>
        <p:spPr bwMode="auto">
          <a:xfrm>
            <a:off x="179917" y="1136076"/>
            <a:ext cx="3437041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3" name="Прямоугольник 2">
            <a:extLst>
              <a:ext uri="{FF2B5EF4-FFF2-40B4-BE49-F238E27FC236}">
                <a16:creationId xmlns:a16="http://schemas.microsoft.com/office/drawing/2014/main" id="{886B0EE9-3E93-D1C9-7CF6-61018A4337DB}"/>
              </a:ext>
            </a:extLst>
          </p:cNvPr>
          <p:cNvSpPr/>
          <p:nvPr/>
        </p:nvSpPr>
        <p:spPr>
          <a:xfrm>
            <a:off x="871941" y="1098551"/>
            <a:ext cx="10604067" cy="646331"/>
          </a:xfrm>
          <a:prstGeom prst="rect">
            <a:avLst/>
          </a:prstGeom>
        </p:spPr>
        <p:txBody>
          <a:bodyPr wrap="square">
            <a:spAutoFit/>
          </a:bodyPr>
          <a:lstStyle/>
          <a:p>
            <a:pPr lvl="0" algn="r" eaLnBrk="0" fontAlgn="base" hangingPunct="0">
              <a:spcBef>
                <a:spcPct val="0"/>
              </a:spcBef>
              <a:spcAft>
                <a:spcPct val="0"/>
              </a:spcAft>
            </a:pPr>
            <a:r>
              <a:rPr lang="uk-UA" altLang="ru-RU" dirty="0">
                <a:latin typeface="Times New Roman" panose="02020603050405020304" pitchFamily="18" charset="0"/>
                <a:ea typeface="Arial Unicode MS"/>
                <a:cs typeface="Times New Roman" panose="02020603050405020304" pitchFamily="18" charset="0"/>
              </a:rPr>
              <a:t>Таблиця 1</a:t>
            </a:r>
          </a:p>
          <a:p>
            <a:pPr lvl="0" algn="ctr" eaLnBrk="0" fontAlgn="base" hangingPunct="0">
              <a:spcBef>
                <a:spcPct val="0"/>
              </a:spcBef>
              <a:spcAft>
                <a:spcPct val="0"/>
              </a:spcAft>
            </a:pPr>
            <a:r>
              <a:rPr lang="uk-UA" dirty="0">
                <a:latin typeface="Times New Roman" panose="02020603050405020304" pitchFamily="18" charset="0"/>
                <a:ea typeface="Calibri" panose="020F0502020204030204" pitchFamily="34" charset="0"/>
              </a:rPr>
              <a:t>О</a:t>
            </a:r>
            <a:r>
              <a:rPr lang="uk-UA" sz="1800" dirty="0">
                <a:effectLst/>
                <a:latin typeface="Times New Roman" panose="02020603050405020304" pitchFamily="18" charset="0"/>
                <a:ea typeface="Calibri" panose="020F0502020204030204" pitchFamily="34" charset="0"/>
              </a:rPr>
              <a:t>сновні моделі хмарних сервісів</a:t>
            </a:r>
            <a:r>
              <a:rPr lang="ru-UA" dirty="0">
                <a:effectLst/>
              </a:rPr>
              <a:t> </a:t>
            </a:r>
            <a:r>
              <a:rPr lang="uk-UA" sz="1800" dirty="0">
                <a:effectLst/>
                <a:latin typeface="Times New Roman" panose="02020603050405020304" pitchFamily="18" charset="0"/>
                <a:ea typeface="Calibri" panose="020F0502020204030204" pitchFamily="34" charset="0"/>
              </a:rPr>
              <a:t> </a:t>
            </a:r>
            <a:endParaRPr lang="uk-UA" altLang="ru-RU" sz="2000" dirty="0">
              <a:latin typeface="Times New Roman" panose="02020603050405020304" pitchFamily="18" charset="0"/>
              <a:ea typeface="Arial Unicode MS"/>
              <a:cs typeface="Times New Roman" panose="02020603050405020304" pitchFamily="18" charset="0"/>
            </a:endParaRPr>
          </a:p>
        </p:txBody>
      </p:sp>
      <p:graphicFrame>
        <p:nvGraphicFramePr>
          <p:cNvPr id="4" name="Таблица 3">
            <a:extLst>
              <a:ext uri="{FF2B5EF4-FFF2-40B4-BE49-F238E27FC236}">
                <a16:creationId xmlns:a16="http://schemas.microsoft.com/office/drawing/2014/main" id="{C922097A-D202-0DBF-0005-CC0021D8D77E}"/>
              </a:ext>
            </a:extLst>
          </p:cNvPr>
          <p:cNvGraphicFramePr>
            <a:graphicFrameLocks noGrp="1"/>
          </p:cNvGraphicFramePr>
          <p:nvPr>
            <p:extLst>
              <p:ext uri="{D42A27DB-BD31-4B8C-83A1-F6EECF244321}">
                <p14:modId xmlns:p14="http://schemas.microsoft.com/office/powerpoint/2010/main" val="2718489830"/>
              </p:ext>
            </p:extLst>
          </p:nvPr>
        </p:nvGraphicFramePr>
        <p:xfrm>
          <a:off x="505097" y="1825625"/>
          <a:ext cx="11277600" cy="4439191"/>
        </p:xfrm>
        <a:graphic>
          <a:graphicData uri="http://schemas.openxmlformats.org/drawingml/2006/table">
            <a:tbl>
              <a:tblPr firstRow="1" firstCol="1" bandRow="1">
                <a:tableStyleId>{5C22544A-7EE6-4342-B048-85BDC9FD1C3A}</a:tableStyleId>
              </a:tblPr>
              <a:tblGrid>
                <a:gridCol w="583474">
                  <a:extLst>
                    <a:ext uri="{9D8B030D-6E8A-4147-A177-3AD203B41FA5}">
                      <a16:colId xmlns:a16="http://schemas.microsoft.com/office/drawing/2014/main" val="2391247649"/>
                    </a:ext>
                  </a:extLst>
                </a:gridCol>
                <a:gridCol w="1463040">
                  <a:extLst>
                    <a:ext uri="{9D8B030D-6E8A-4147-A177-3AD203B41FA5}">
                      <a16:colId xmlns:a16="http://schemas.microsoft.com/office/drawing/2014/main" val="2462260692"/>
                    </a:ext>
                  </a:extLst>
                </a:gridCol>
                <a:gridCol w="2586446">
                  <a:extLst>
                    <a:ext uri="{9D8B030D-6E8A-4147-A177-3AD203B41FA5}">
                      <a16:colId xmlns:a16="http://schemas.microsoft.com/office/drawing/2014/main" val="2363390346"/>
                    </a:ext>
                  </a:extLst>
                </a:gridCol>
                <a:gridCol w="2899954">
                  <a:extLst>
                    <a:ext uri="{9D8B030D-6E8A-4147-A177-3AD203B41FA5}">
                      <a16:colId xmlns:a16="http://schemas.microsoft.com/office/drawing/2014/main" val="2264832795"/>
                    </a:ext>
                  </a:extLst>
                </a:gridCol>
                <a:gridCol w="2246812">
                  <a:extLst>
                    <a:ext uri="{9D8B030D-6E8A-4147-A177-3AD203B41FA5}">
                      <a16:colId xmlns:a16="http://schemas.microsoft.com/office/drawing/2014/main" val="234362538"/>
                    </a:ext>
                  </a:extLst>
                </a:gridCol>
                <a:gridCol w="1497874">
                  <a:extLst>
                    <a:ext uri="{9D8B030D-6E8A-4147-A177-3AD203B41FA5}">
                      <a16:colId xmlns:a16="http://schemas.microsoft.com/office/drawing/2014/main" val="1162979498"/>
                    </a:ext>
                  </a:extLst>
                </a:gridCol>
              </a:tblGrid>
              <a:tr h="358615">
                <a:tc>
                  <a:txBody>
                    <a:bodyPr/>
                    <a:lstStyle/>
                    <a:p>
                      <a:pPr algn="just">
                        <a:lnSpc>
                          <a:spcPct val="107000"/>
                        </a:lnSpc>
                        <a:spcAft>
                          <a:spcPts val="800"/>
                        </a:spcAft>
                      </a:pPr>
                      <a:r>
                        <a:rPr lang="uk-UA" sz="1400" dirty="0">
                          <a:effectLst/>
                        </a:rPr>
                        <a:t> </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ctr">
                        <a:lnSpc>
                          <a:spcPct val="107000"/>
                        </a:lnSpc>
                        <a:spcAft>
                          <a:spcPts val="800"/>
                        </a:spcAft>
                      </a:pPr>
                      <a:r>
                        <a:rPr lang="uk-UA" sz="1400" dirty="0">
                          <a:effectLst/>
                        </a:rPr>
                        <a:t>Парадигма, що замінюється</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ctr">
                        <a:lnSpc>
                          <a:spcPct val="107000"/>
                        </a:lnSpc>
                        <a:spcAft>
                          <a:spcPts val="800"/>
                        </a:spcAft>
                      </a:pPr>
                      <a:r>
                        <a:rPr lang="uk-UA" sz="1400" dirty="0" err="1">
                          <a:effectLst/>
                        </a:rPr>
                        <a:t>Характеритсика</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ctr">
                        <a:lnSpc>
                          <a:spcPct val="107000"/>
                        </a:lnSpc>
                        <a:spcAft>
                          <a:spcPts val="800"/>
                        </a:spcAft>
                      </a:pPr>
                      <a:r>
                        <a:rPr lang="uk-UA" sz="1400" dirty="0">
                          <a:effectLst/>
                        </a:rPr>
                        <a:t>Перевага</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ctr">
                        <a:lnSpc>
                          <a:spcPct val="107000"/>
                        </a:lnSpc>
                        <a:spcAft>
                          <a:spcPts val="800"/>
                        </a:spcAft>
                      </a:pPr>
                      <a:r>
                        <a:rPr lang="uk-UA" sz="1400" dirty="0">
                          <a:effectLst/>
                        </a:rPr>
                        <a:t>Недолік</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ctr">
                        <a:lnSpc>
                          <a:spcPct val="107000"/>
                        </a:lnSpc>
                        <a:spcAft>
                          <a:spcPts val="800"/>
                        </a:spcAft>
                      </a:pPr>
                      <a:r>
                        <a:rPr lang="uk-UA" sz="1400" dirty="0">
                          <a:effectLst/>
                        </a:rPr>
                        <a:t>Коли не варто використовувати</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extLst>
                  <a:ext uri="{0D108BD9-81ED-4DB2-BD59-A6C34878D82A}">
                    <a16:rowId xmlns:a16="http://schemas.microsoft.com/office/drawing/2014/main" val="3372354813"/>
                  </a:ext>
                </a:extLst>
              </a:tr>
              <a:tr h="1695517">
                <a:tc>
                  <a:txBody>
                    <a:bodyPr/>
                    <a:lstStyle/>
                    <a:p>
                      <a:pPr algn="just">
                        <a:lnSpc>
                          <a:spcPct val="107000"/>
                        </a:lnSpc>
                        <a:spcAft>
                          <a:spcPts val="800"/>
                        </a:spcAft>
                      </a:pPr>
                      <a:r>
                        <a:rPr lang="uk-UA" sz="1400">
                          <a:effectLst/>
                        </a:rPr>
                        <a:t>IaaS</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dirty="0">
                          <a:effectLst/>
                        </a:rPr>
                        <a:t>Інфраструктура як актив</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dirty="0">
                          <a:effectLst/>
                        </a:rPr>
                        <a:t>Зазвичай залежить від платформи; витрати на інфраструктуру поділяються і, отже, знижуються; угоду SLA; оплата за фактом використання; автоматичне масштабування</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dirty="0">
                          <a:effectLst/>
                        </a:rPr>
                        <a:t>Зниження капіталовкладень в апаратне забезпечення та трудові ресурси; зниження ризику втрати інвестицій; низький поріг застосування; плавне автоматичне масштабування</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nSpc>
                          <a:spcPct val="107000"/>
                        </a:lnSpc>
                        <a:spcAft>
                          <a:spcPts val="8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uk-UA" sz="1400" dirty="0">
                          <a:effectLst/>
                        </a:rPr>
                        <a:t>Бізнес-ефективність і продуктивність дуже залежить від можливостей постачальника; вимагає нових/інших підходів до заходів безпеки</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a:effectLst/>
                        </a:rPr>
                        <a:t>Коли капіталовкладення перевищують поточні витрати</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extLst>
                  <a:ext uri="{0D108BD9-81ED-4DB2-BD59-A6C34878D82A}">
                    <a16:rowId xmlns:a16="http://schemas.microsoft.com/office/drawing/2014/main" val="3794315267"/>
                  </a:ext>
                </a:extLst>
              </a:tr>
              <a:tr h="966298">
                <a:tc>
                  <a:txBody>
                    <a:bodyPr/>
                    <a:lstStyle/>
                    <a:p>
                      <a:pPr>
                        <a:lnSpc>
                          <a:spcPct val="107000"/>
                        </a:lnSpc>
                        <a:spcAft>
                          <a:spcPts val="8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uk-UA" sz="1400">
                          <a:effectLst/>
                        </a:rPr>
                        <a:t>PaaS</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a:effectLst/>
                        </a:rPr>
                        <a:t>Придбання ліцензій</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a:effectLst/>
                        </a:rPr>
                        <a:t>Споживає інфраструктуру хмари; забезпечує методи динамічного управління проектами</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dirty="0">
                          <a:effectLst/>
                        </a:rPr>
                        <a:t>Плавне розгортання версій</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dirty="0">
                          <a:effectLst/>
                        </a:rPr>
                        <a:t>Потребує нових/інших заходів безпеки</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ctr">
                        <a:lnSpc>
                          <a:spcPct val="107000"/>
                        </a:lnSpc>
                        <a:spcAft>
                          <a:spcPts val="800"/>
                        </a:spcAft>
                      </a:pPr>
                      <a:r>
                        <a:rPr lang="uk-UA" sz="1400" dirty="0">
                          <a:effectLst/>
                        </a:rPr>
                        <a:t>-</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extLst>
                  <a:ext uri="{0D108BD9-81ED-4DB2-BD59-A6C34878D82A}">
                    <a16:rowId xmlns:a16="http://schemas.microsoft.com/office/drawing/2014/main" val="3207867427"/>
                  </a:ext>
                </a:extLst>
              </a:tr>
              <a:tr h="1330907">
                <a:tc>
                  <a:txBody>
                    <a:bodyPr/>
                    <a:lstStyle/>
                    <a:p>
                      <a:pPr algn="just">
                        <a:lnSpc>
                          <a:spcPct val="107000"/>
                        </a:lnSpc>
                        <a:spcAft>
                          <a:spcPts val="800"/>
                        </a:spcAft>
                      </a:pPr>
                      <a:r>
                        <a:rPr lang="uk-UA" sz="1400">
                          <a:effectLst/>
                        </a:rPr>
                        <a:t>SaaS</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a:effectLst/>
                        </a:rPr>
                        <a:t>Програмне забезпечення як актив (бізнесу та споживача)</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a:effectLst/>
                        </a:rPr>
                        <a:t>Угода SLA; інтерфейс користувача, що надається додатками тонких клієнтів; компоненти хмари; взаємодія за допомогою API</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dirty="0">
                          <a:effectLst/>
                        </a:rPr>
                        <a:t>Зниження капіталовкладень в апаратне забезпечення та трудові ресурси; зниження ризику втрати інвестицій; плавне ітеративне оновлення</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just">
                        <a:lnSpc>
                          <a:spcPct val="107000"/>
                        </a:lnSpc>
                        <a:spcAft>
                          <a:spcPts val="800"/>
                        </a:spcAft>
                      </a:pPr>
                      <a:r>
                        <a:rPr lang="uk-UA" sz="1400" dirty="0">
                          <a:effectLst/>
                        </a:rPr>
                        <a:t>Потребує нових/інших заходів безпеки</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tc>
                  <a:txBody>
                    <a:bodyPr/>
                    <a:lstStyle/>
                    <a:p>
                      <a:pPr algn="ctr">
                        <a:lnSpc>
                          <a:spcPct val="107000"/>
                        </a:lnSpc>
                        <a:spcAft>
                          <a:spcPts val="800"/>
                        </a:spcAft>
                      </a:pPr>
                      <a:r>
                        <a:rPr lang="uk-UA" sz="1400" dirty="0">
                          <a:effectLst/>
                        </a:rPr>
                        <a:t>-</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589" marR="42589" marT="0" marB="0"/>
                </a:tc>
                <a:extLst>
                  <a:ext uri="{0D108BD9-81ED-4DB2-BD59-A6C34878D82A}">
                    <a16:rowId xmlns:a16="http://schemas.microsoft.com/office/drawing/2014/main" val="903394301"/>
                  </a:ext>
                </a:extLst>
              </a:tr>
            </a:tbl>
          </a:graphicData>
        </a:graphic>
      </p:graphicFrame>
    </p:spTree>
    <p:extLst>
      <p:ext uri="{BB962C8B-B14F-4D97-AF65-F5344CB8AC3E}">
        <p14:creationId xmlns:p14="http://schemas.microsoft.com/office/powerpoint/2010/main" val="3514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кутник 9"/>
          <p:cNvSpPr/>
          <p:nvPr/>
        </p:nvSpPr>
        <p:spPr>
          <a:xfrm>
            <a:off x="0" y="1"/>
            <a:ext cx="12192000" cy="11324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2400" dirty="0"/>
          </a:p>
        </p:txBody>
      </p:sp>
      <p:pic>
        <p:nvPicPr>
          <p:cNvPr id="12291" name="Рисунок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137584"/>
            <a:ext cx="5842000" cy="903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кутник 8"/>
          <p:cNvSpPr/>
          <p:nvPr/>
        </p:nvSpPr>
        <p:spPr>
          <a:xfrm>
            <a:off x="0" y="6540501"/>
            <a:ext cx="12192000" cy="317500"/>
          </a:xfrm>
          <a:prstGeom prst="rect">
            <a:avLst/>
          </a:prstGeom>
          <a:solidFill>
            <a:srgbClr val="DCE6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uk-UA" sz="1333" dirty="0">
                <a:solidFill>
                  <a:srgbClr val="2D4BA5"/>
                </a:solidFill>
                <a:latin typeface="Arial" panose="020B0604020202020204" pitchFamily="34" charset="0"/>
                <a:cs typeface="Arial" panose="020B0604020202020204" pitchFamily="34" charset="0"/>
              </a:rPr>
              <a:t>м. Житомир, вул. Чуднівська, 103, </a:t>
            </a:r>
            <a:r>
              <a:rPr lang="uk-UA" sz="1333" dirty="0" err="1">
                <a:solidFill>
                  <a:srgbClr val="2D4BA5"/>
                </a:solidFill>
                <a:latin typeface="Arial" panose="020B0604020202020204" pitchFamily="34" charset="0"/>
                <a:cs typeface="Arial" panose="020B0604020202020204" pitchFamily="34" charset="0"/>
              </a:rPr>
              <a:t>тел</a:t>
            </a:r>
            <a:r>
              <a:rPr lang="uk-UA" sz="1333" dirty="0">
                <a:solidFill>
                  <a:srgbClr val="2D4BA5"/>
                </a:solidFill>
                <a:latin typeface="Arial" panose="020B0604020202020204" pitchFamily="34" charset="0"/>
                <a:cs typeface="Arial" panose="020B0604020202020204" pitchFamily="34" charset="0"/>
              </a:rPr>
              <a:t>. +38-0412-24-14-22, </a:t>
            </a:r>
            <a:r>
              <a:rPr lang="en-US" sz="1333" dirty="0">
                <a:solidFill>
                  <a:srgbClr val="2D4BA5"/>
                </a:solidFill>
                <a:latin typeface="Arial" panose="020B0604020202020204" pitchFamily="34" charset="0"/>
                <a:cs typeface="Arial" panose="020B0604020202020204" pitchFamily="34" charset="0"/>
              </a:rPr>
              <a:t>https://ztu.edu.ua, e-mail: rector@ztu.edu.ua</a:t>
            </a:r>
            <a:endParaRPr lang="uk-UA" sz="1333" dirty="0">
              <a:solidFill>
                <a:srgbClr val="2D4BA5"/>
              </a:solidFill>
              <a:latin typeface="Arial" panose="020B0604020202020204" pitchFamily="34" charset="0"/>
              <a:cs typeface="Arial" panose="020B0604020202020204" pitchFamily="34" charset="0"/>
            </a:endParaRPr>
          </a:p>
        </p:txBody>
      </p:sp>
      <p:pic>
        <p:nvPicPr>
          <p:cNvPr id="12293" name="Рисунок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917" y="105834"/>
            <a:ext cx="2986616" cy="903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Рисунок 2"/>
          <p:cNvPicPr>
            <a:picLocks noChangeAspect="1" noChangeArrowheads="1"/>
          </p:cNvPicPr>
          <p:nvPr/>
        </p:nvPicPr>
        <p:blipFill>
          <a:blip r:embed="rId4" cstate="print">
            <a:extLst>
              <a:ext uri="{28A0092B-C50C-407E-A947-70E740481C1C}">
                <a14:useLocalDpi xmlns:a14="http://schemas.microsoft.com/office/drawing/2010/main" val="0"/>
              </a:ext>
            </a:extLst>
          </a:blip>
          <a:srcRect r="66924" b="23732"/>
          <a:stretch>
            <a:fillRect/>
          </a:stretch>
        </p:blipFill>
        <p:spPr bwMode="auto">
          <a:xfrm>
            <a:off x="11176001" y="177800"/>
            <a:ext cx="88688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127068" y="234951"/>
            <a:ext cx="2224617" cy="768349"/>
          </a:xfrm>
          <a:prstGeom prst="rect">
            <a:avLst/>
          </a:prstGeom>
          <a:noFill/>
        </p:spPr>
        <p:txBody>
          <a:bodyPr wrap="none"/>
          <a:lstStyle/>
          <a:p>
            <a:pPr algn="ctr">
              <a:defRPr/>
            </a:pPr>
            <a:r>
              <a:rPr lang="uk-UA" sz="1400" b="1" spc="-40" dirty="0">
                <a:solidFill>
                  <a:srgbClr val="2D4BA5"/>
                </a:solidFill>
              </a:rPr>
              <a:t>ФАКУЛЬТЕТ БІЗНЕСУ </a:t>
            </a:r>
          </a:p>
          <a:p>
            <a:pPr algn="ctr">
              <a:defRPr/>
            </a:pPr>
            <a:r>
              <a:rPr lang="uk-UA" sz="1400" b="1" spc="-40" dirty="0">
                <a:solidFill>
                  <a:srgbClr val="2D4BA5"/>
                </a:solidFill>
              </a:rPr>
              <a:t>ТА СФЕРИ</a:t>
            </a:r>
          </a:p>
          <a:p>
            <a:pPr algn="ctr">
              <a:defRPr/>
            </a:pPr>
            <a:r>
              <a:rPr lang="uk-UA" sz="1400" b="1" spc="-40" dirty="0">
                <a:solidFill>
                  <a:srgbClr val="2D4BA5"/>
                </a:solidFill>
              </a:rPr>
              <a:t>ОБСЛУГОВУВАННЯ</a:t>
            </a:r>
          </a:p>
        </p:txBody>
      </p:sp>
      <p:sp>
        <p:nvSpPr>
          <p:cNvPr id="12451" name="Rectangle 281">
            <a:extLst>
              <a:ext uri="{FF2B5EF4-FFF2-40B4-BE49-F238E27FC236}">
                <a16:creationId xmlns:a16="http://schemas.microsoft.com/office/drawing/2014/main" id="{ECC2A2B8-690F-4AB6-AE9E-0FC62D3A4A1E}"/>
              </a:ext>
            </a:extLst>
          </p:cNvPr>
          <p:cNvSpPr>
            <a:spLocks noChangeArrowheads="1"/>
          </p:cNvSpPr>
          <p:nvPr/>
        </p:nvSpPr>
        <p:spPr bwMode="auto">
          <a:xfrm>
            <a:off x="3390900" y="153785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Rectangle 21">
            <a:extLst>
              <a:ext uri="{FF2B5EF4-FFF2-40B4-BE49-F238E27FC236}">
                <a16:creationId xmlns:a16="http://schemas.microsoft.com/office/drawing/2014/main" id="{F52D540A-706D-4C9A-A65F-75542080AB72}"/>
              </a:ext>
            </a:extLst>
          </p:cNvPr>
          <p:cNvSpPr>
            <a:spLocks noChangeArrowheads="1"/>
          </p:cNvSpPr>
          <p:nvPr/>
        </p:nvSpPr>
        <p:spPr bwMode="auto">
          <a:xfrm>
            <a:off x="179917" y="1136076"/>
            <a:ext cx="3437041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2" name="Прямоугольник 11">
            <a:extLst>
              <a:ext uri="{FF2B5EF4-FFF2-40B4-BE49-F238E27FC236}">
                <a16:creationId xmlns:a16="http://schemas.microsoft.com/office/drawing/2014/main" id="{C4A0B4B2-2747-4F72-BE4F-3770263B4FF8}"/>
              </a:ext>
            </a:extLst>
          </p:cNvPr>
          <p:cNvSpPr/>
          <p:nvPr/>
        </p:nvSpPr>
        <p:spPr>
          <a:xfrm>
            <a:off x="1296099" y="6040453"/>
            <a:ext cx="10351639" cy="504625"/>
          </a:xfrm>
          <a:prstGeom prst="rect">
            <a:avLst/>
          </a:prstGeom>
        </p:spPr>
        <p:txBody>
          <a:bodyPr wrap="square">
            <a:spAutoFit/>
          </a:bodyPr>
          <a:lstStyle/>
          <a:p>
            <a:pPr algn="ctr">
              <a:lnSpc>
                <a:spcPct val="150000"/>
              </a:lnSpc>
            </a:pPr>
            <a:r>
              <a:rPr lang="ru-RU" sz="2000" dirty="0">
                <a:latin typeface="Times New Roman" panose="02020603050405020304" pitchFamily="18" charset="0"/>
                <a:ea typeface="Times New Roman" panose="02020603050405020304" pitchFamily="18" charset="0"/>
              </a:rPr>
              <a:t>Рис. 1. </a:t>
            </a:r>
            <a:r>
              <a:rPr lang="uk-UA" sz="2000" dirty="0">
                <a:effectLst/>
                <a:latin typeface="Times New Roman" panose="02020603050405020304" pitchFamily="18" charset="0"/>
                <a:ea typeface="Calibri" panose="020F0502020204030204" pitchFamily="34" charset="0"/>
              </a:rPr>
              <a:t>Компоненти управління ефективністю </a:t>
            </a:r>
            <a:endParaRPr lang="ru-RU" sz="2000" dirty="0">
              <a:effectLst/>
              <a:latin typeface="Times New Roman" panose="02020603050405020304" pitchFamily="18" charset="0"/>
              <a:ea typeface="Times New Roman" panose="02020603050405020304" pitchFamily="18" charset="0"/>
            </a:endParaRPr>
          </a:p>
        </p:txBody>
      </p:sp>
      <p:graphicFrame>
        <p:nvGraphicFramePr>
          <p:cNvPr id="4" name="Схема 3">
            <a:extLst>
              <a:ext uri="{FF2B5EF4-FFF2-40B4-BE49-F238E27FC236}">
                <a16:creationId xmlns:a16="http://schemas.microsoft.com/office/drawing/2014/main" id="{3594C6CB-6D51-3962-6BBF-FB5E5B71B8F2}"/>
              </a:ext>
            </a:extLst>
          </p:cNvPr>
          <p:cNvGraphicFramePr/>
          <p:nvPr/>
        </p:nvGraphicFramePr>
        <p:xfrm>
          <a:off x="2997200" y="1392555"/>
          <a:ext cx="6197600" cy="407289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98206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кутник 9"/>
          <p:cNvSpPr/>
          <p:nvPr/>
        </p:nvSpPr>
        <p:spPr>
          <a:xfrm>
            <a:off x="0" y="1"/>
            <a:ext cx="12192000" cy="11324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2400" dirty="0"/>
          </a:p>
        </p:txBody>
      </p:sp>
      <p:pic>
        <p:nvPicPr>
          <p:cNvPr id="12291" name="Рисунок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137584"/>
            <a:ext cx="5842000" cy="903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кутник 8"/>
          <p:cNvSpPr/>
          <p:nvPr/>
        </p:nvSpPr>
        <p:spPr>
          <a:xfrm>
            <a:off x="0" y="6540501"/>
            <a:ext cx="12192000" cy="317500"/>
          </a:xfrm>
          <a:prstGeom prst="rect">
            <a:avLst/>
          </a:prstGeom>
          <a:solidFill>
            <a:srgbClr val="DCE6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uk-UA" sz="1333" dirty="0">
                <a:solidFill>
                  <a:srgbClr val="2D4BA5"/>
                </a:solidFill>
                <a:latin typeface="Arial" panose="020B0604020202020204" pitchFamily="34" charset="0"/>
                <a:cs typeface="Arial" panose="020B0604020202020204" pitchFamily="34" charset="0"/>
              </a:rPr>
              <a:t>м. Житомир, вул. Чуднівська, 103, </a:t>
            </a:r>
            <a:r>
              <a:rPr lang="uk-UA" sz="1333" dirty="0" err="1">
                <a:solidFill>
                  <a:srgbClr val="2D4BA5"/>
                </a:solidFill>
                <a:latin typeface="Arial" panose="020B0604020202020204" pitchFamily="34" charset="0"/>
                <a:cs typeface="Arial" panose="020B0604020202020204" pitchFamily="34" charset="0"/>
              </a:rPr>
              <a:t>тел</a:t>
            </a:r>
            <a:r>
              <a:rPr lang="uk-UA" sz="1333" dirty="0">
                <a:solidFill>
                  <a:srgbClr val="2D4BA5"/>
                </a:solidFill>
                <a:latin typeface="Arial" panose="020B0604020202020204" pitchFamily="34" charset="0"/>
                <a:cs typeface="Arial" panose="020B0604020202020204" pitchFamily="34" charset="0"/>
              </a:rPr>
              <a:t>. +38-0412-24-14-22, </a:t>
            </a:r>
            <a:r>
              <a:rPr lang="en-US" sz="1333" dirty="0">
                <a:solidFill>
                  <a:srgbClr val="2D4BA5"/>
                </a:solidFill>
                <a:latin typeface="Arial" panose="020B0604020202020204" pitchFamily="34" charset="0"/>
                <a:cs typeface="Arial" panose="020B0604020202020204" pitchFamily="34" charset="0"/>
              </a:rPr>
              <a:t>https://ztu.edu.ua, e-mail: rector@ztu.edu.ua</a:t>
            </a:r>
            <a:endParaRPr lang="uk-UA" sz="1333" dirty="0">
              <a:solidFill>
                <a:srgbClr val="2D4BA5"/>
              </a:solidFill>
              <a:latin typeface="Arial" panose="020B0604020202020204" pitchFamily="34" charset="0"/>
              <a:cs typeface="Arial" panose="020B0604020202020204" pitchFamily="34" charset="0"/>
            </a:endParaRPr>
          </a:p>
        </p:txBody>
      </p:sp>
      <p:pic>
        <p:nvPicPr>
          <p:cNvPr id="12293" name="Рисунок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917" y="105834"/>
            <a:ext cx="2986616" cy="903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Рисунок 2"/>
          <p:cNvPicPr>
            <a:picLocks noChangeAspect="1" noChangeArrowheads="1"/>
          </p:cNvPicPr>
          <p:nvPr/>
        </p:nvPicPr>
        <p:blipFill>
          <a:blip r:embed="rId4" cstate="print">
            <a:extLst>
              <a:ext uri="{28A0092B-C50C-407E-A947-70E740481C1C}">
                <a14:useLocalDpi xmlns:a14="http://schemas.microsoft.com/office/drawing/2010/main" val="0"/>
              </a:ext>
            </a:extLst>
          </a:blip>
          <a:srcRect r="66924" b="23732"/>
          <a:stretch>
            <a:fillRect/>
          </a:stretch>
        </p:blipFill>
        <p:spPr bwMode="auto">
          <a:xfrm>
            <a:off x="11176001" y="177800"/>
            <a:ext cx="88688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127068" y="234951"/>
            <a:ext cx="2224617" cy="768349"/>
          </a:xfrm>
          <a:prstGeom prst="rect">
            <a:avLst/>
          </a:prstGeom>
          <a:noFill/>
        </p:spPr>
        <p:txBody>
          <a:bodyPr wrap="none"/>
          <a:lstStyle/>
          <a:p>
            <a:pPr algn="ctr">
              <a:defRPr/>
            </a:pPr>
            <a:r>
              <a:rPr lang="uk-UA" sz="1400" b="1" spc="-40" dirty="0">
                <a:solidFill>
                  <a:srgbClr val="2D4BA5"/>
                </a:solidFill>
              </a:rPr>
              <a:t>ФАКУЛЬТЕТ БІЗНЕСУ </a:t>
            </a:r>
          </a:p>
          <a:p>
            <a:pPr algn="ctr">
              <a:defRPr/>
            </a:pPr>
            <a:r>
              <a:rPr lang="uk-UA" sz="1400" b="1" spc="-40" dirty="0">
                <a:solidFill>
                  <a:srgbClr val="2D4BA5"/>
                </a:solidFill>
              </a:rPr>
              <a:t>ТА СФЕРИ</a:t>
            </a:r>
          </a:p>
          <a:p>
            <a:pPr algn="ctr">
              <a:defRPr/>
            </a:pPr>
            <a:r>
              <a:rPr lang="uk-UA" sz="1400" b="1" spc="-40" dirty="0">
                <a:solidFill>
                  <a:srgbClr val="2D4BA5"/>
                </a:solidFill>
              </a:rPr>
              <a:t>ОБСЛУГОВУВАННЯ</a:t>
            </a:r>
          </a:p>
        </p:txBody>
      </p:sp>
      <p:sp>
        <p:nvSpPr>
          <p:cNvPr id="12451" name="Rectangle 281">
            <a:extLst>
              <a:ext uri="{FF2B5EF4-FFF2-40B4-BE49-F238E27FC236}">
                <a16:creationId xmlns:a16="http://schemas.microsoft.com/office/drawing/2014/main" id="{ECC2A2B8-690F-4AB6-AE9E-0FC62D3A4A1E}"/>
              </a:ext>
            </a:extLst>
          </p:cNvPr>
          <p:cNvSpPr>
            <a:spLocks noChangeArrowheads="1"/>
          </p:cNvSpPr>
          <p:nvPr/>
        </p:nvSpPr>
        <p:spPr bwMode="auto">
          <a:xfrm>
            <a:off x="3390900" y="153785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Rectangle 21">
            <a:extLst>
              <a:ext uri="{FF2B5EF4-FFF2-40B4-BE49-F238E27FC236}">
                <a16:creationId xmlns:a16="http://schemas.microsoft.com/office/drawing/2014/main" id="{F52D540A-706D-4C9A-A65F-75542080AB72}"/>
              </a:ext>
            </a:extLst>
          </p:cNvPr>
          <p:cNvSpPr>
            <a:spLocks noChangeArrowheads="1"/>
          </p:cNvSpPr>
          <p:nvPr/>
        </p:nvSpPr>
        <p:spPr bwMode="auto">
          <a:xfrm>
            <a:off x="179917" y="1136076"/>
            <a:ext cx="3437041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3" name="Прямоугольник 2">
            <a:extLst>
              <a:ext uri="{FF2B5EF4-FFF2-40B4-BE49-F238E27FC236}">
                <a16:creationId xmlns:a16="http://schemas.microsoft.com/office/drawing/2014/main" id="{886B0EE9-3E93-D1C9-7CF6-61018A4337DB}"/>
              </a:ext>
            </a:extLst>
          </p:cNvPr>
          <p:cNvSpPr/>
          <p:nvPr/>
        </p:nvSpPr>
        <p:spPr>
          <a:xfrm>
            <a:off x="871941" y="1098551"/>
            <a:ext cx="10604067" cy="646331"/>
          </a:xfrm>
          <a:prstGeom prst="rect">
            <a:avLst/>
          </a:prstGeom>
        </p:spPr>
        <p:txBody>
          <a:bodyPr wrap="square">
            <a:spAutoFit/>
          </a:bodyPr>
          <a:lstStyle/>
          <a:p>
            <a:pPr lvl="0" algn="r" eaLnBrk="0" fontAlgn="base" hangingPunct="0">
              <a:spcBef>
                <a:spcPct val="0"/>
              </a:spcBef>
              <a:spcAft>
                <a:spcPct val="0"/>
              </a:spcAft>
            </a:pPr>
            <a:r>
              <a:rPr lang="uk-UA" altLang="ru-RU" dirty="0">
                <a:latin typeface="Times New Roman" panose="02020603050405020304" pitchFamily="18" charset="0"/>
                <a:ea typeface="Arial Unicode MS"/>
                <a:cs typeface="Times New Roman" panose="02020603050405020304" pitchFamily="18" charset="0"/>
              </a:rPr>
              <a:t>Таблиця 2</a:t>
            </a:r>
          </a:p>
          <a:p>
            <a:pPr lvl="0" algn="ctr" eaLnBrk="0" fontAlgn="base" hangingPunct="0">
              <a:spcBef>
                <a:spcPct val="0"/>
              </a:spcBef>
              <a:spcAft>
                <a:spcPct val="0"/>
              </a:spcAft>
            </a:pPr>
            <a:r>
              <a:rPr lang="uk-UA" sz="1800" dirty="0">
                <a:solidFill>
                  <a:srgbClr val="000000"/>
                </a:solidFill>
                <a:effectLst/>
                <a:latin typeface="Times New Roman" panose="02020603050405020304" pitchFamily="18" charset="0"/>
                <a:ea typeface="Times New Roman" panose="02020603050405020304" pitchFamily="18" charset="0"/>
              </a:rPr>
              <a:t>Оцінка платоспроможності підприємства ТОВ «</a:t>
            </a:r>
            <a:r>
              <a:rPr lang="uk-UA" sz="1800" dirty="0" err="1">
                <a:solidFill>
                  <a:srgbClr val="000000"/>
                </a:solidFill>
                <a:effectLst/>
                <a:latin typeface="Times New Roman" panose="02020603050405020304" pitchFamily="18" charset="0"/>
                <a:ea typeface="Times New Roman" panose="02020603050405020304" pitchFamily="18" charset="0"/>
              </a:rPr>
              <a:t>Скайлайн</a:t>
            </a:r>
            <a:r>
              <a:rPr lang="uk-UA" sz="1800" dirty="0">
                <a:solidFill>
                  <a:srgbClr val="000000"/>
                </a:solidFill>
                <a:effectLst/>
                <a:latin typeface="Times New Roman" panose="02020603050405020304" pitchFamily="18" charset="0"/>
                <a:ea typeface="Times New Roman" panose="02020603050405020304" pitchFamily="18" charset="0"/>
              </a:rPr>
              <a:t>»</a:t>
            </a:r>
            <a:r>
              <a:rPr lang="ru-UA" dirty="0">
                <a:effectLst/>
              </a:rPr>
              <a:t> </a:t>
            </a:r>
            <a:endParaRPr lang="uk-UA" altLang="ru-RU" sz="2000" dirty="0">
              <a:latin typeface="Times New Roman" panose="02020603050405020304" pitchFamily="18" charset="0"/>
              <a:ea typeface="Arial Unicode MS"/>
              <a:cs typeface="Times New Roman" panose="02020603050405020304" pitchFamily="18" charset="0"/>
            </a:endParaRPr>
          </a:p>
        </p:txBody>
      </p:sp>
      <p:graphicFrame>
        <p:nvGraphicFramePr>
          <p:cNvPr id="6" name="Таблица 5">
            <a:extLst>
              <a:ext uri="{FF2B5EF4-FFF2-40B4-BE49-F238E27FC236}">
                <a16:creationId xmlns:a16="http://schemas.microsoft.com/office/drawing/2014/main" id="{3F514C23-F6D2-8967-FA8D-E6BD3228295A}"/>
              </a:ext>
            </a:extLst>
          </p:cNvPr>
          <p:cNvGraphicFramePr>
            <a:graphicFrameLocks noGrp="1"/>
          </p:cNvGraphicFramePr>
          <p:nvPr>
            <p:extLst>
              <p:ext uri="{D42A27DB-BD31-4B8C-83A1-F6EECF244321}">
                <p14:modId xmlns:p14="http://schemas.microsoft.com/office/powerpoint/2010/main" val="2129384883"/>
              </p:ext>
            </p:extLst>
          </p:nvPr>
        </p:nvGraphicFramePr>
        <p:xfrm>
          <a:off x="838200" y="1929670"/>
          <a:ext cx="10515601" cy="4437317"/>
        </p:xfrm>
        <a:graphic>
          <a:graphicData uri="http://schemas.openxmlformats.org/drawingml/2006/table">
            <a:tbl>
              <a:tblPr firstRow="1" firstCol="1" bandRow="1">
                <a:tableStyleId>{5C22544A-7EE6-4342-B048-85BDC9FD1C3A}</a:tableStyleId>
              </a:tblPr>
              <a:tblGrid>
                <a:gridCol w="755469">
                  <a:extLst>
                    <a:ext uri="{9D8B030D-6E8A-4147-A177-3AD203B41FA5}">
                      <a16:colId xmlns:a16="http://schemas.microsoft.com/office/drawing/2014/main" val="1160503806"/>
                    </a:ext>
                  </a:extLst>
                </a:gridCol>
                <a:gridCol w="2255520">
                  <a:extLst>
                    <a:ext uri="{9D8B030D-6E8A-4147-A177-3AD203B41FA5}">
                      <a16:colId xmlns:a16="http://schemas.microsoft.com/office/drawing/2014/main" val="1232377874"/>
                    </a:ext>
                  </a:extLst>
                </a:gridCol>
                <a:gridCol w="1463040">
                  <a:extLst>
                    <a:ext uri="{9D8B030D-6E8A-4147-A177-3AD203B41FA5}">
                      <a16:colId xmlns:a16="http://schemas.microsoft.com/office/drawing/2014/main" val="3846225803"/>
                    </a:ext>
                  </a:extLst>
                </a:gridCol>
                <a:gridCol w="1410788">
                  <a:extLst>
                    <a:ext uri="{9D8B030D-6E8A-4147-A177-3AD203B41FA5}">
                      <a16:colId xmlns:a16="http://schemas.microsoft.com/office/drawing/2014/main" val="388515447"/>
                    </a:ext>
                  </a:extLst>
                </a:gridCol>
                <a:gridCol w="984069">
                  <a:extLst>
                    <a:ext uri="{9D8B030D-6E8A-4147-A177-3AD203B41FA5}">
                      <a16:colId xmlns:a16="http://schemas.microsoft.com/office/drawing/2014/main" val="3327614787"/>
                    </a:ext>
                  </a:extLst>
                </a:gridCol>
                <a:gridCol w="1001485">
                  <a:extLst>
                    <a:ext uri="{9D8B030D-6E8A-4147-A177-3AD203B41FA5}">
                      <a16:colId xmlns:a16="http://schemas.microsoft.com/office/drawing/2014/main" val="16320649"/>
                    </a:ext>
                  </a:extLst>
                </a:gridCol>
                <a:gridCol w="1375955">
                  <a:extLst>
                    <a:ext uri="{9D8B030D-6E8A-4147-A177-3AD203B41FA5}">
                      <a16:colId xmlns:a16="http://schemas.microsoft.com/office/drawing/2014/main" val="4161207921"/>
                    </a:ext>
                  </a:extLst>
                </a:gridCol>
                <a:gridCol w="1269275">
                  <a:extLst>
                    <a:ext uri="{9D8B030D-6E8A-4147-A177-3AD203B41FA5}">
                      <a16:colId xmlns:a16="http://schemas.microsoft.com/office/drawing/2014/main" val="2454786957"/>
                    </a:ext>
                  </a:extLst>
                </a:gridCol>
              </a:tblGrid>
              <a:tr h="459105">
                <a:tc rowSpan="2">
                  <a:txBody>
                    <a:bodyPr/>
                    <a:lstStyle/>
                    <a:p>
                      <a:pPr>
                        <a:lnSpc>
                          <a:spcPct val="107000"/>
                        </a:lnSpc>
                        <a:spcAft>
                          <a:spcPts val="800"/>
                        </a:spcAft>
                      </a:pPr>
                      <a:r>
                        <a:rPr lang="uk-UA" sz="1600" dirty="0">
                          <a:effectLst/>
                        </a:rPr>
                        <a:t>№ з/</a:t>
                      </a:r>
                      <a:r>
                        <a:rPr lang="uk-UA" sz="1600" dirty="0" err="1">
                          <a:effectLst/>
                        </a:rPr>
                        <a:t>п</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ctr">
                        <a:lnSpc>
                          <a:spcPct val="107000"/>
                        </a:lnSpc>
                        <a:spcAft>
                          <a:spcPts val="800"/>
                        </a:spcAft>
                      </a:pPr>
                      <a:r>
                        <a:rPr lang="uk-UA" sz="1600" dirty="0">
                          <a:effectLst/>
                        </a:rPr>
                        <a:t>Показники</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ctr">
                        <a:lnSpc>
                          <a:spcPct val="107000"/>
                        </a:lnSpc>
                        <a:spcAft>
                          <a:spcPts val="800"/>
                        </a:spcAft>
                      </a:pPr>
                      <a:r>
                        <a:rPr lang="uk-UA" sz="1600">
                          <a:effectLst/>
                        </a:rPr>
                        <a:t>Нормативне</a:t>
                      </a:r>
                      <a:endParaRPr lang="ru-UA" sz="1600">
                        <a:effectLst/>
                      </a:endParaRPr>
                    </a:p>
                    <a:p>
                      <a:pPr algn="ctr">
                        <a:lnSpc>
                          <a:spcPct val="107000"/>
                        </a:lnSpc>
                        <a:spcAft>
                          <a:spcPts val="800"/>
                        </a:spcAft>
                      </a:pPr>
                      <a:r>
                        <a:rPr lang="uk-UA" sz="1600">
                          <a:effectLst/>
                        </a:rPr>
                        <a:t>значення</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algn="ctr">
                        <a:lnSpc>
                          <a:spcPct val="107000"/>
                        </a:lnSpc>
                        <a:spcAft>
                          <a:spcPts val="800"/>
                        </a:spcAft>
                      </a:pPr>
                      <a:r>
                        <a:rPr lang="uk-UA" sz="1600">
                          <a:effectLst/>
                        </a:rPr>
                        <a:t>Роки</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ru-UA"/>
                    </a:p>
                  </a:txBody>
                  <a:tcPr/>
                </a:tc>
                <a:tc hMerge="1">
                  <a:txBody>
                    <a:bodyPr/>
                    <a:lstStyle/>
                    <a:p>
                      <a:endParaRPr lang="ru-UA"/>
                    </a:p>
                  </a:txBody>
                  <a:tcPr/>
                </a:tc>
                <a:tc gridSpan="2">
                  <a:txBody>
                    <a:bodyPr/>
                    <a:lstStyle/>
                    <a:p>
                      <a:pPr algn="ctr">
                        <a:lnSpc>
                          <a:spcPct val="107000"/>
                        </a:lnSpc>
                        <a:spcAft>
                          <a:spcPts val="800"/>
                        </a:spcAft>
                      </a:pPr>
                      <a:r>
                        <a:rPr lang="uk-UA" sz="1600">
                          <a:effectLst/>
                        </a:rPr>
                        <a:t>Відхилення 2022 р. до 2020 р.</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ru-UA"/>
                    </a:p>
                  </a:txBody>
                  <a:tcPr/>
                </a:tc>
                <a:extLst>
                  <a:ext uri="{0D108BD9-81ED-4DB2-BD59-A6C34878D82A}">
                    <a16:rowId xmlns:a16="http://schemas.microsoft.com/office/drawing/2014/main" val="1633154515"/>
                  </a:ext>
                </a:extLst>
              </a:tr>
              <a:tr h="200025">
                <a:tc vMerge="1">
                  <a:txBody>
                    <a:bodyPr/>
                    <a:lstStyle/>
                    <a:p>
                      <a:endParaRPr lang="ru-UA"/>
                    </a:p>
                  </a:txBody>
                  <a:tcPr/>
                </a:tc>
                <a:tc vMerge="1">
                  <a:txBody>
                    <a:bodyPr/>
                    <a:lstStyle/>
                    <a:p>
                      <a:endParaRPr lang="ru-UA"/>
                    </a:p>
                  </a:txBody>
                  <a:tcPr/>
                </a:tc>
                <a:tc vMerge="1">
                  <a:txBody>
                    <a:bodyPr/>
                    <a:lstStyle/>
                    <a:p>
                      <a:endParaRPr lang="ru-UA"/>
                    </a:p>
                  </a:txBody>
                  <a:tcPr/>
                </a:tc>
                <a:tc>
                  <a:txBody>
                    <a:bodyPr/>
                    <a:lstStyle/>
                    <a:p>
                      <a:pPr algn="ctr">
                        <a:lnSpc>
                          <a:spcPct val="107000"/>
                        </a:lnSpc>
                        <a:spcAft>
                          <a:spcPts val="800"/>
                        </a:spcAft>
                      </a:pPr>
                      <a:r>
                        <a:rPr lang="uk-UA" sz="1600">
                          <a:effectLst/>
                        </a:rPr>
                        <a:t>2020</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2021</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2022</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89871208"/>
                  </a:ext>
                </a:extLst>
              </a:tr>
              <a:tr h="968883">
                <a:tc>
                  <a:txBody>
                    <a:bodyPr/>
                    <a:lstStyle/>
                    <a:p>
                      <a:pPr algn="ctr">
                        <a:lnSpc>
                          <a:spcPct val="107000"/>
                        </a:lnSpc>
                        <a:spcAft>
                          <a:spcPts val="800"/>
                        </a:spcAft>
                      </a:pPr>
                      <a:r>
                        <a:rPr lang="uk-UA" sz="1600">
                          <a:effectLst/>
                        </a:rPr>
                        <a:t>1</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uk-UA" sz="1600" dirty="0">
                          <a:effectLst/>
                        </a:rPr>
                        <a:t>Коефіцієнт автономії</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uk-UA" sz="1600" dirty="0">
                          <a:effectLst/>
                        </a:rPr>
                        <a:t>&gt;0,5</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0,37</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0,39</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0,27</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-0,1</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-27,03</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726332"/>
                  </a:ext>
                </a:extLst>
              </a:tr>
              <a:tr h="968883">
                <a:tc>
                  <a:txBody>
                    <a:bodyPr/>
                    <a:lstStyle/>
                    <a:p>
                      <a:pPr algn="ctr">
                        <a:lnSpc>
                          <a:spcPct val="107000"/>
                        </a:lnSpc>
                        <a:spcAft>
                          <a:spcPts val="800"/>
                        </a:spcAft>
                      </a:pPr>
                      <a:r>
                        <a:rPr lang="uk-UA" sz="1600">
                          <a:effectLst/>
                        </a:rPr>
                        <a:t>2</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uk-UA" sz="1600">
                          <a:effectLst/>
                        </a:rPr>
                        <a:t>Коефіцієнт фінансової стабільності</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uk-UA" sz="1600">
                          <a:effectLst/>
                        </a:rPr>
                        <a:t>&gt;1</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dirty="0">
                          <a:effectLst/>
                        </a:rPr>
                        <a:t>0,59</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dirty="0">
                          <a:effectLst/>
                        </a:rPr>
                        <a:t>0,55</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dirty="0">
                          <a:effectLst/>
                        </a:rPr>
                        <a:t>0,51</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-0,08</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-13,56</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60991226"/>
                  </a:ext>
                </a:extLst>
              </a:tr>
              <a:tr h="577469">
                <a:tc>
                  <a:txBody>
                    <a:bodyPr/>
                    <a:lstStyle/>
                    <a:p>
                      <a:pPr algn="ctr">
                        <a:lnSpc>
                          <a:spcPct val="107000"/>
                        </a:lnSpc>
                        <a:spcAft>
                          <a:spcPts val="800"/>
                        </a:spcAft>
                      </a:pPr>
                      <a:r>
                        <a:rPr lang="uk-UA" sz="1600">
                          <a:effectLst/>
                        </a:rPr>
                        <a:t>3</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uk-UA" sz="1600">
                          <a:effectLst/>
                        </a:rPr>
                        <a:t>Коефіцієнт забезпеченості власними засобами</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uk-UA" sz="1600">
                          <a:effectLst/>
                        </a:rPr>
                        <a:t>&gt;0,1</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0,28</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0,35</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dirty="0">
                          <a:effectLst/>
                        </a:rPr>
                        <a:t>0,29</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dirty="0">
                          <a:effectLst/>
                        </a:rPr>
                        <a:t>0,01</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3,57</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35206120"/>
                  </a:ext>
                </a:extLst>
              </a:tr>
              <a:tr h="968883">
                <a:tc>
                  <a:txBody>
                    <a:bodyPr/>
                    <a:lstStyle/>
                    <a:p>
                      <a:pPr algn="ctr">
                        <a:lnSpc>
                          <a:spcPct val="107000"/>
                        </a:lnSpc>
                        <a:spcAft>
                          <a:spcPts val="800"/>
                        </a:spcAft>
                      </a:pPr>
                      <a:r>
                        <a:rPr lang="uk-UA" sz="1600">
                          <a:effectLst/>
                        </a:rPr>
                        <a:t>4</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uk-UA" sz="1600">
                          <a:effectLst/>
                        </a:rPr>
                        <a:t>Коефіцієнт покриття (платоспроможності)</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uk-UA" sz="1600">
                          <a:effectLst/>
                        </a:rPr>
                        <a:t>&gt;1</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0,51</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0,59</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a:effectLst/>
                        </a:rPr>
                        <a:t>0,45</a:t>
                      </a:r>
                      <a:endParaRPr lang="ru-U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dirty="0">
                          <a:effectLst/>
                        </a:rPr>
                        <a:t>-0,06</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uk-UA" sz="1600" dirty="0">
                          <a:effectLst/>
                        </a:rPr>
                        <a:t>-11,76</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08792352"/>
                  </a:ext>
                </a:extLst>
              </a:tr>
            </a:tbl>
          </a:graphicData>
        </a:graphic>
      </p:graphicFrame>
    </p:spTree>
    <p:extLst>
      <p:ext uri="{BB962C8B-B14F-4D97-AF65-F5344CB8AC3E}">
        <p14:creationId xmlns:p14="http://schemas.microsoft.com/office/powerpoint/2010/main" val="3542951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кутник 9"/>
          <p:cNvSpPr/>
          <p:nvPr/>
        </p:nvSpPr>
        <p:spPr>
          <a:xfrm>
            <a:off x="0" y="1"/>
            <a:ext cx="12192000" cy="11324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2400" dirty="0"/>
          </a:p>
        </p:txBody>
      </p:sp>
      <p:pic>
        <p:nvPicPr>
          <p:cNvPr id="12291" name="Рисунок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137584"/>
            <a:ext cx="5842000" cy="903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кутник 8"/>
          <p:cNvSpPr/>
          <p:nvPr/>
        </p:nvSpPr>
        <p:spPr>
          <a:xfrm>
            <a:off x="0" y="6540501"/>
            <a:ext cx="12192000" cy="317500"/>
          </a:xfrm>
          <a:prstGeom prst="rect">
            <a:avLst/>
          </a:prstGeom>
          <a:solidFill>
            <a:srgbClr val="DCE6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uk-UA" sz="1333" dirty="0">
                <a:solidFill>
                  <a:srgbClr val="2D4BA5"/>
                </a:solidFill>
                <a:latin typeface="Arial" panose="020B0604020202020204" pitchFamily="34" charset="0"/>
                <a:cs typeface="Arial" panose="020B0604020202020204" pitchFamily="34" charset="0"/>
              </a:rPr>
              <a:t>м. Житомир, вул. Чуднівська, 103, </a:t>
            </a:r>
            <a:r>
              <a:rPr lang="uk-UA" sz="1333" dirty="0" err="1">
                <a:solidFill>
                  <a:srgbClr val="2D4BA5"/>
                </a:solidFill>
                <a:latin typeface="Arial" panose="020B0604020202020204" pitchFamily="34" charset="0"/>
                <a:cs typeface="Arial" panose="020B0604020202020204" pitchFamily="34" charset="0"/>
              </a:rPr>
              <a:t>тел</a:t>
            </a:r>
            <a:r>
              <a:rPr lang="uk-UA" sz="1333" dirty="0">
                <a:solidFill>
                  <a:srgbClr val="2D4BA5"/>
                </a:solidFill>
                <a:latin typeface="Arial" panose="020B0604020202020204" pitchFamily="34" charset="0"/>
                <a:cs typeface="Arial" panose="020B0604020202020204" pitchFamily="34" charset="0"/>
              </a:rPr>
              <a:t>. +38-0412-24-14-22, </a:t>
            </a:r>
            <a:r>
              <a:rPr lang="en-US" sz="1333" dirty="0">
                <a:solidFill>
                  <a:srgbClr val="2D4BA5"/>
                </a:solidFill>
                <a:latin typeface="Arial" panose="020B0604020202020204" pitchFamily="34" charset="0"/>
                <a:cs typeface="Arial" panose="020B0604020202020204" pitchFamily="34" charset="0"/>
              </a:rPr>
              <a:t>https://ztu.edu.ua, e-mail: rector@ztu.edu.ua</a:t>
            </a:r>
            <a:endParaRPr lang="uk-UA" sz="1333" dirty="0">
              <a:solidFill>
                <a:srgbClr val="2D4BA5"/>
              </a:solidFill>
              <a:latin typeface="Arial" panose="020B0604020202020204" pitchFamily="34" charset="0"/>
              <a:cs typeface="Arial" panose="020B0604020202020204" pitchFamily="34" charset="0"/>
            </a:endParaRPr>
          </a:p>
        </p:txBody>
      </p:sp>
      <p:pic>
        <p:nvPicPr>
          <p:cNvPr id="12293" name="Рисунок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917" y="105834"/>
            <a:ext cx="2986616" cy="903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Рисунок 2"/>
          <p:cNvPicPr>
            <a:picLocks noChangeAspect="1" noChangeArrowheads="1"/>
          </p:cNvPicPr>
          <p:nvPr/>
        </p:nvPicPr>
        <p:blipFill>
          <a:blip r:embed="rId4" cstate="print">
            <a:extLst>
              <a:ext uri="{28A0092B-C50C-407E-A947-70E740481C1C}">
                <a14:useLocalDpi xmlns:a14="http://schemas.microsoft.com/office/drawing/2010/main" val="0"/>
              </a:ext>
            </a:extLst>
          </a:blip>
          <a:srcRect r="66924" b="23732"/>
          <a:stretch>
            <a:fillRect/>
          </a:stretch>
        </p:blipFill>
        <p:spPr bwMode="auto">
          <a:xfrm>
            <a:off x="11176001" y="177800"/>
            <a:ext cx="88688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127068" y="234951"/>
            <a:ext cx="2224617" cy="768349"/>
          </a:xfrm>
          <a:prstGeom prst="rect">
            <a:avLst/>
          </a:prstGeom>
          <a:noFill/>
        </p:spPr>
        <p:txBody>
          <a:bodyPr wrap="none"/>
          <a:lstStyle/>
          <a:p>
            <a:pPr algn="ctr">
              <a:defRPr/>
            </a:pPr>
            <a:r>
              <a:rPr lang="uk-UA" sz="1400" b="1" spc="-40" dirty="0">
                <a:solidFill>
                  <a:srgbClr val="2D4BA5"/>
                </a:solidFill>
              </a:rPr>
              <a:t>ФАКУЛЬТЕТ БІЗНЕСУ </a:t>
            </a:r>
          </a:p>
          <a:p>
            <a:pPr algn="ctr">
              <a:defRPr/>
            </a:pPr>
            <a:r>
              <a:rPr lang="uk-UA" sz="1400" b="1" spc="-40" dirty="0">
                <a:solidFill>
                  <a:srgbClr val="2D4BA5"/>
                </a:solidFill>
              </a:rPr>
              <a:t>ТА СФЕРИ</a:t>
            </a:r>
          </a:p>
          <a:p>
            <a:pPr algn="ctr">
              <a:defRPr/>
            </a:pPr>
            <a:r>
              <a:rPr lang="uk-UA" sz="1400" b="1" spc="-40" dirty="0">
                <a:solidFill>
                  <a:srgbClr val="2D4BA5"/>
                </a:solidFill>
              </a:rPr>
              <a:t>ОБСЛУГОВУВАННЯ</a:t>
            </a:r>
          </a:p>
        </p:txBody>
      </p:sp>
      <p:sp>
        <p:nvSpPr>
          <p:cNvPr id="12451" name="Rectangle 281">
            <a:extLst>
              <a:ext uri="{FF2B5EF4-FFF2-40B4-BE49-F238E27FC236}">
                <a16:creationId xmlns:a16="http://schemas.microsoft.com/office/drawing/2014/main" id="{ECC2A2B8-690F-4AB6-AE9E-0FC62D3A4A1E}"/>
              </a:ext>
            </a:extLst>
          </p:cNvPr>
          <p:cNvSpPr>
            <a:spLocks noChangeArrowheads="1"/>
          </p:cNvSpPr>
          <p:nvPr/>
        </p:nvSpPr>
        <p:spPr bwMode="auto">
          <a:xfrm>
            <a:off x="3390900" y="153785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Rectangle 21">
            <a:extLst>
              <a:ext uri="{FF2B5EF4-FFF2-40B4-BE49-F238E27FC236}">
                <a16:creationId xmlns:a16="http://schemas.microsoft.com/office/drawing/2014/main" id="{F52D540A-706D-4C9A-A65F-75542080AB72}"/>
              </a:ext>
            </a:extLst>
          </p:cNvPr>
          <p:cNvSpPr>
            <a:spLocks noChangeArrowheads="1"/>
          </p:cNvSpPr>
          <p:nvPr/>
        </p:nvSpPr>
        <p:spPr bwMode="auto">
          <a:xfrm>
            <a:off x="179917" y="1136076"/>
            <a:ext cx="3437041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3" name="Прямоугольник 2">
            <a:extLst>
              <a:ext uri="{FF2B5EF4-FFF2-40B4-BE49-F238E27FC236}">
                <a16:creationId xmlns:a16="http://schemas.microsoft.com/office/drawing/2014/main" id="{886B0EE9-3E93-D1C9-7CF6-61018A4337DB}"/>
              </a:ext>
            </a:extLst>
          </p:cNvPr>
          <p:cNvSpPr/>
          <p:nvPr/>
        </p:nvSpPr>
        <p:spPr>
          <a:xfrm>
            <a:off x="871941" y="1098551"/>
            <a:ext cx="10604067" cy="646331"/>
          </a:xfrm>
          <a:prstGeom prst="rect">
            <a:avLst/>
          </a:prstGeom>
        </p:spPr>
        <p:txBody>
          <a:bodyPr wrap="square">
            <a:spAutoFit/>
          </a:bodyPr>
          <a:lstStyle/>
          <a:p>
            <a:pPr lvl="0" algn="r" eaLnBrk="0" fontAlgn="base" hangingPunct="0">
              <a:spcBef>
                <a:spcPct val="0"/>
              </a:spcBef>
              <a:spcAft>
                <a:spcPct val="0"/>
              </a:spcAft>
            </a:pPr>
            <a:r>
              <a:rPr lang="uk-UA" altLang="ru-RU" dirty="0">
                <a:latin typeface="Times New Roman" panose="02020603050405020304" pitchFamily="18" charset="0"/>
                <a:ea typeface="Arial Unicode MS"/>
                <a:cs typeface="Times New Roman" panose="02020603050405020304" pitchFamily="18" charset="0"/>
              </a:rPr>
              <a:t>Таблиця 3</a:t>
            </a:r>
          </a:p>
          <a:p>
            <a:pPr algn="ctr" eaLnBrk="0" fontAlgn="base" hangingPunct="0">
              <a:spcBef>
                <a:spcPct val="0"/>
              </a:spcBef>
              <a:spcAft>
                <a:spcPct val="0"/>
              </a:spcAft>
            </a:pPr>
            <a:r>
              <a:rPr lang="uk-UA" sz="1800" dirty="0">
                <a:effectLst/>
                <a:latin typeface="Times New Roman" panose="02020603050405020304" pitchFamily="18" charset="0"/>
                <a:ea typeface="Times New Roman" panose="02020603050405020304" pitchFamily="18" charset="0"/>
              </a:rPr>
              <a:t>Аналіз показників фінансової стійкості підприємства ТОВ «</a:t>
            </a:r>
            <a:r>
              <a:rPr lang="uk-UA" sz="1800" dirty="0" err="1">
                <a:effectLst/>
                <a:latin typeface="Times New Roman" panose="02020603050405020304" pitchFamily="18" charset="0"/>
                <a:ea typeface="Times New Roman" panose="02020603050405020304" pitchFamily="18" charset="0"/>
              </a:rPr>
              <a:t>Скайлайн</a:t>
            </a:r>
            <a:r>
              <a:rPr lang="uk-UA" sz="1800" dirty="0">
                <a:effectLst/>
                <a:latin typeface="Times New Roman" panose="02020603050405020304" pitchFamily="18" charset="0"/>
                <a:ea typeface="Times New Roman" panose="02020603050405020304" pitchFamily="18" charset="0"/>
              </a:rPr>
              <a:t>»</a:t>
            </a:r>
            <a:r>
              <a:rPr lang="ru-UA" dirty="0">
                <a:effectLst/>
              </a:rPr>
              <a:t> </a:t>
            </a:r>
            <a:r>
              <a:rPr lang="uk-UA" sz="1800" dirty="0">
                <a:effectLst/>
                <a:latin typeface="Times New Roman" panose="02020603050405020304" pitchFamily="18" charset="0"/>
                <a:ea typeface="Calibri" panose="020F0502020204030204" pitchFamily="34" charset="0"/>
              </a:rPr>
              <a:t> </a:t>
            </a:r>
            <a:endParaRPr lang="uk-UA" altLang="ru-RU" sz="2000" dirty="0">
              <a:latin typeface="Times New Roman" panose="02020603050405020304" pitchFamily="18" charset="0"/>
              <a:ea typeface="Arial Unicode MS"/>
              <a:cs typeface="Times New Roman" panose="02020603050405020304" pitchFamily="18" charset="0"/>
            </a:endParaRPr>
          </a:p>
        </p:txBody>
      </p:sp>
      <p:graphicFrame>
        <p:nvGraphicFramePr>
          <p:cNvPr id="4" name="Таблица 3">
            <a:extLst>
              <a:ext uri="{FF2B5EF4-FFF2-40B4-BE49-F238E27FC236}">
                <a16:creationId xmlns:a16="http://schemas.microsoft.com/office/drawing/2014/main" id="{9EEEA4B0-CC45-4401-B9A9-2D47A2AAA1AB}"/>
              </a:ext>
            </a:extLst>
          </p:cNvPr>
          <p:cNvGraphicFramePr>
            <a:graphicFrameLocks noGrp="1"/>
          </p:cNvGraphicFramePr>
          <p:nvPr>
            <p:extLst>
              <p:ext uri="{D42A27DB-BD31-4B8C-83A1-F6EECF244321}">
                <p14:modId xmlns:p14="http://schemas.microsoft.com/office/powerpoint/2010/main" val="4148601755"/>
              </p:ext>
            </p:extLst>
          </p:nvPr>
        </p:nvGraphicFramePr>
        <p:xfrm>
          <a:off x="871941" y="1848611"/>
          <a:ext cx="10515600" cy="3002218"/>
        </p:xfrm>
        <a:graphic>
          <a:graphicData uri="http://schemas.openxmlformats.org/drawingml/2006/table">
            <a:tbl>
              <a:tblPr firstRow="1" firstCol="1" bandRow="1">
                <a:tableStyleId>{5C22544A-7EE6-4342-B048-85BDC9FD1C3A}</a:tableStyleId>
              </a:tblPr>
              <a:tblGrid>
                <a:gridCol w="3134002">
                  <a:extLst>
                    <a:ext uri="{9D8B030D-6E8A-4147-A177-3AD203B41FA5}">
                      <a16:colId xmlns:a16="http://schemas.microsoft.com/office/drawing/2014/main" val="2446330949"/>
                    </a:ext>
                  </a:extLst>
                </a:gridCol>
                <a:gridCol w="1576251">
                  <a:extLst>
                    <a:ext uri="{9D8B030D-6E8A-4147-A177-3AD203B41FA5}">
                      <a16:colId xmlns:a16="http://schemas.microsoft.com/office/drawing/2014/main" val="1992715531"/>
                    </a:ext>
                  </a:extLst>
                </a:gridCol>
                <a:gridCol w="1506583">
                  <a:extLst>
                    <a:ext uri="{9D8B030D-6E8A-4147-A177-3AD203B41FA5}">
                      <a16:colId xmlns:a16="http://schemas.microsoft.com/office/drawing/2014/main" val="4019870987"/>
                    </a:ext>
                  </a:extLst>
                </a:gridCol>
                <a:gridCol w="1489166">
                  <a:extLst>
                    <a:ext uri="{9D8B030D-6E8A-4147-A177-3AD203B41FA5}">
                      <a16:colId xmlns:a16="http://schemas.microsoft.com/office/drawing/2014/main" val="1195504051"/>
                    </a:ext>
                  </a:extLst>
                </a:gridCol>
                <a:gridCol w="1567543">
                  <a:extLst>
                    <a:ext uri="{9D8B030D-6E8A-4147-A177-3AD203B41FA5}">
                      <a16:colId xmlns:a16="http://schemas.microsoft.com/office/drawing/2014/main" val="3347390812"/>
                    </a:ext>
                  </a:extLst>
                </a:gridCol>
                <a:gridCol w="1242055">
                  <a:extLst>
                    <a:ext uri="{9D8B030D-6E8A-4147-A177-3AD203B41FA5}">
                      <a16:colId xmlns:a16="http://schemas.microsoft.com/office/drawing/2014/main" val="1829397330"/>
                    </a:ext>
                  </a:extLst>
                </a:gridCol>
              </a:tblGrid>
              <a:tr h="0">
                <a:tc rowSpan="2">
                  <a:txBody>
                    <a:bodyPr/>
                    <a:lstStyle/>
                    <a:p>
                      <a:pPr algn="ctr">
                        <a:lnSpc>
                          <a:spcPct val="150000"/>
                        </a:lnSpc>
                        <a:spcAft>
                          <a:spcPts val="800"/>
                        </a:spcAft>
                      </a:pPr>
                      <a:r>
                        <a:rPr lang="uk-UA" sz="1400" dirty="0">
                          <a:effectLst/>
                        </a:rPr>
                        <a:t>Показник</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algn="ctr">
                        <a:lnSpc>
                          <a:spcPct val="150000"/>
                        </a:lnSpc>
                        <a:spcAft>
                          <a:spcPts val="800"/>
                        </a:spcAft>
                      </a:pPr>
                      <a:r>
                        <a:rPr lang="uk-UA" sz="1400" dirty="0">
                          <a:effectLst/>
                        </a:rPr>
                        <a:t>Рік</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ru-UA"/>
                    </a:p>
                  </a:txBody>
                  <a:tcPr/>
                </a:tc>
                <a:tc hMerge="1">
                  <a:txBody>
                    <a:bodyPr/>
                    <a:lstStyle/>
                    <a:p>
                      <a:endParaRPr lang="ru-UA"/>
                    </a:p>
                  </a:txBody>
                  <a:tcPr/>
                </a:tc>
                <a:tc gridSpan="2">
                  <a:txBody>
                    <a:bodyPr/>
                    <a:lstStyle/>
                    <a:p>
                      <a:pPr algn="ctr">
                        <a:lnSpc>
                          <a:spcPct val="150000"/>
                        </a:lnSpc>
                        <a:spcAft>
                          <a:spcPts val="800"/>
                        </a:spcAft>
                      </a:pPr>
                      <a:r>
                        <a:rPr lang="uk-UA" sz="1400">
                          <a:effectLst/>
                        </a:rPr>
                        <a:t>Відхилення 2022 р. до 2020 р.</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ru-UA"/>
                    </a:p>
                  </a:txBody>
                  <a:tcPr/>
                </a:tc>
                <a:extLst>
                  <a:ext uri="{0D108BD9-81ED-4DB2-BD59-A6C34878D82A}">
                    <a16:rowId xmlns:a16="http://schemas.microsoft.com/office/drawing/2014/main" val="2597013689"/>
                  </a:ext>
                </a:extLst>
              </a:tr>
              <a:tr h="0">
                <a:tc vMerge="1">
                  <a:txBody>
                    <a:bodyPr/>
                    <a:lstStyle/>
                    <a:p>
                      <a:endParaRPr lang="ru-UA"/>
                    </a:p>
                  </a:txBody>
                  <a:tcPr/>
                </a:tc>
                <a:tc>
                  <a:txBody>
                    <a:bodyPr/>
                    <a:lstStyle/>
                    <a:p>
                      <a:pPr algn="ctr">
                        <a:lnSpc>
                          <a:spcPct val="150000"/>
                        </a:lnSpc>
                        <a:spcAft>
                          <a:spcPts val="800"/>
                        </a:spcAft>
                      </a:pPr>
                      <a:r>
                        <a:rPr lang="uk-UA" sz="1400">
                          <a:effectLst/>
                        </a:rPr>
                        <a:t>2020</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a:effectLst/>
                        </a:rPr>
                        <a:t>2021</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a:effectLst/>
                        </a:rPr>
                        <a:t>2022</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a:effectLst/>
                        </a:rPr>
                        <a:t>+/-</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a:effectLst/>
                        </a:rPr>
                        <a:t>%</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7868693"/>
                  </a:ext>
                </a:extLst>
              </a:tr>
              <a:tr h="0">
                <a:tc>
                  <a:txBody>
                    <a:bodyPr/>
                    <a:lstStyle/>
                    <a:p>
                      <a:pPr algn="just">
                        <a:lnSpc>
                          <a:spcPct val="107000"/>
                        </a:lnSpc>
                        <a:spcAft>
                          <a:spcPts val="800"/>
                        </a:spcAft>
                      </a:pPr>
                      <a:r>
                        <a:rPr lang="uk-UA" sz="1400">
                          <a:effectLst/>
                        </a:rPr>
                        <a:t>Коефіцієнт концентрації власного капіталу</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0,46</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0,56</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dirty="0">
                          <a:effectLst/>
                        </a:rPr>
                        <a:t>0,41</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-0,05</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just">
                        <a:lnSpc>
                          <a:spcPct val="150000"/>
                        </a:lnSpc>
                        <a:spcAft>
                          <a:spcPts val="800"/>
                        </a:spcAft>
                      </a:pPr>
                      <a:r>
                        <a:rPr lang="uk-UA" sz="1400">
                          <a:effectLst/>
                        </a:rPr>
                        <a:t>-11</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59994681"/>
                  </a:ext>
                </a:extLst>
              </a:tr>
              <a:tr h="0">
                <a:tc>
                  <a:txBody>
                    <a:bodyPr/>
                    <a:lstStyle/>
                    <a:p>
                      <a:pPr algn="just">
                        <a:lnSpc>
                          <a:spcPct val="107000"/>
                        </a:lnSpc>
                        <a:spcAft>
                          <a:spcPts val="800"/>
                        </a:spcAft>
                      </a:pPr>
                      <a:r>
                        <a:rPr lang="uk-UA" sz="1400">
                          <a:effectLst/>
                        </a:rPr>
                        <a:t>Коефіцієнт концентрації позикового капіталу</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0,53</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0,49</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0,41</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dirty="0">
                          <a:effectLst/>
                        </a:rPr>
                        <a:t>-0,12</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just">
                        <a:lnSpc>
                          <a:spcPct val="150000"/>
                        </a:lnSpc>
                        <a:spcAft>
                          <a:spcPts val="800"/>
                        </a:spcAft>
                      </a:pPr>
                      <a:r>
                        <a:rPr lang="uk-UA" sz="1400">
                          <a:effectLst/>
                        </a:rPr>
                        <a:t>-23</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306407467"/>
                  </a:ext>
                </a:extLst>
              </a:tr>
              <a:tr h="0">
                <a:tc>
                  <a:txBody>
                    <a:bodyPr/>
                    <a:lstStyle/>
                    <a:p>
                      <a:pPr algn="just">
                        <a:lnSpc>
                          <a:spcPct val="107000"/>
                        </a:lnSpc>
                        <a:spcAft>
                          <a:spcPts val="800"/>
                        </a:spcAft>
                      </a:pPr>
                      <a:r>
                        <a:rPr lang="uk-UA" sz="1400">
                          <a:effectLst/>
                        </a:rPr>
                        <a:t>Коефіцієнт фінансової залежності</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2,17</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1,98</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1,67</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dirty="0">
                          <a:effectLst/>
                        </a:rPr>
                        <a:t>-0,5</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just">
                        <a:lnSpc>
                          <a:spcPct val="150000"/>
                        </a:lnSpc>
                        <a:spcAft>
                          <a:spcPts val="800"/>
                        </a:spcAft>
                      </a:pPr>
                      <a:r>
                        <a:rPr lang="uk-UA" sz="1400">
                          <a:effectLst/>
                        </a:rPr>
                        <a:t>-23</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96372030"/>
                  </a:ext>
                </a:extLst>
              </a:tr>
              <a:tr h="0">
                <a:tc>
                  <a:txBody>
                    <a:bodyPr/>
                    <a:lstStyle/>
                    <a:p>
                      <a:pPr algn="just">
                        <a:lnSpc>
                          <a:spcPct val="107000"/>
                        </a:lnSpc>
                        <a:spcAft>
                          <a:spcPts val="800"/>
                        </a:spcAft>
                      </a:pPr>
                      <a:r>
                        <a:rPr lang="uk-UA" sz="1400">
                          <a:effectLst/>
                        </a:rPr>
                        <a:t>Коефіцієнт фінансової стійкості</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0,46</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0,38</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0,25</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dirty="0">
                          <a:effectLst/>
                        </a:rPr>
                        <a:t>-0,21</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just">
                        <a:lnSpc>
                          <a:spcPct val="150000"/>
                        </a:lnSpc>
                        <a:spcAft>
                          <a:spcPts val="800"/>
                        </a:spcAft>
                      </a:pPr>
                      <a:r>
                        <a:rPr lang="uk-UA" sz="1400">
                          <a:effectLst/>
                        </a:rPr>
                        <a:t>-46</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90691238"/>
                  </a:ext>
                </a:extLst>
              </a:tr>
              <a:tr h="0">
                <a:tc>
                  <a:txBody>
                    <a:bodyPr/>
                    <a:lstStyle/>
                    <a:p>
                      <a:pPr algn="just">
                        <a:lnSpc>
                          <a:spcPct val="107000"/>
                        </a:lnSpc>
                        <a:spcAft>
                          <a:spcPts val="800"/>
                        </a:spcAft>
                      </a:pPr>
                      <a:r>
                        <a:rPr lang="uk-UA" sz="1400">
                          <a:effectLst/>
                        </a:rPr>
                        <a:t>Коефіцієнт співвідношення позикових та власних ресурсів (коефіцієнт капіталізації)</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1,17</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0,96</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0,87</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-0,3</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just">
                        <a:lnSpc>
                          <a:spcPct val="150000"/>
                        </a:lnSpc>
                        <a:spcAft>
                          <a:spcPts val="800"/>
                        </a:spcAft>
                      </a:pPr>
                      <a:r>
                        <a:rPr lang="uk-UA" sz="1400" dirty="0">
                          <a:effectLst/>
                        </a:rPr>
                        <a:t>-26</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196209638"/>
                  </a:ext>
                </a:extLst>
              </a:tr>
              <a:tr h="0">
                <a:tc>
                  <a:txBody>
                    <a:bodyPr/>
                    <a:lstStyle/>
                    <a:p>
                      <a:pPr algn="just">
                        <a:lnSpc>
                          <a:spcPct val="107000"/>
                        </a:lnSpc>
                        <a:spcAft>
                          <a:spcPts val="800"/>
                        </a:spcAft>
                      </a:pPr>
                      <a:r>
                        <a:rPr lang="uk-UA" sz="1400">
                          <a:effectLst/>
                        </a:rPr>
                        <a:t>Коефіцієнт фінансування</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1,29</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1,2</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1,03</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800"/>
                        </a:spcAft>
                      </a:pPr>
                      <a:r>
                        <a:rPr lang="uk-UA" sz="1400">
                          <a:effectLst/>
                        </a:rPr>
                        <a:t>-0,26</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just">
                        <a:lnSpc>
                          <a:spcPct val="150000"/>
                        </a:lnSpc>
                        <a:spcAft>
                          <a:spcPts val="800"/>
                        </a:spcAft>
                      </a:pPr>
                      <a:r>
                        <a:rPr lang="uk-UA" sz="1400" dirty="0">
                          <a:effectLst/>
                        </a:rPr>
                        <a:t>-20</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27362718"/>
                  </a:ext>
                </a:extLst>
              </a:tr>
            </a:tbl>
          </a:graphicData>
        </a:graphic>
      </p:graphicFrame>
    </p:spTree>
    <p:extLst>
      <p:ext uri="{BB962C8B-B14F-4D97-AF65-F5344CB8AC3E}">
        <p14:creationId xmlns:p14="http://schemas.microsoft.com/office/powerpoint/2010/main" val="161867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кутник 9"/>
          <p:cNvSpPr/>
          <p:nvPr/>
        </p:nvSpPr>
        <p:spPr>
          <a:xfrm>
            <a:off x="0" y="1"/>
            <a:ext cx="12192000" cy="11324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2400" dirty="0"/>
          </a:p>
        </p:txBody>
      </p:sp>
      <p:pic>
        <p:nvPicPr>
          <p:cNvPr id="12291" name="Рисунок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137584"/>
            <a:ext cx="5842000" cy="903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кутник 8"/>
          <p:cNvSpPr/>
          <p:nvPr/>
        </p:nvSpPr>
        <p:spPr>
          <a:xfrm>
            <a:off x="0" y="6540501"/>
            <a:ext cx="12192000" cy="317500"/>
          </a:xfrm>
          <a:prstGeom prst="rect">
            <a:avLst/>
          </a:prstGeom>
          <a:solidFill>
            <a:srgbClr val="DCE6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uk-UA" sz="1333" dirty="0">
                <a:solidFill>
                  <a:srgbClr val="2D4BA5"/>
                </a:solidFill>
                <a:latin typeface="Arial" panose="020B0604020202020204" pitchFamily="34" charset="0"/>
                <a:cs typeface="Arial" panose="020B0604020202020204" pitchFamily="34" charset="0"/>
              </a:rPr>
              <a:t>м. Житомир, вул. Чуднівська, 103, </a:t>
            </a:r>
            <a:r>
              <a:rPr lang="uk-UA" sz="1333" dirty="0" err="1">
                <a:solidFill>
                  <a:srgbClr val="2D4BA5"/>
                </a:solidFill>
                <a:latin typeface="Arial" panose="020B0604020202020204" pitchFamily="34" charset="0"/>
                <a:cs typeface="Arial" panose="020B0604020202020204" pitchFamily="34" charset="0"/>
              </a:rPr>
              <a:t>тел</a:t>
            </a:r>
            <a:r>
              <a:rPr lang="uk-UA" sz="1333" dirty="0">
                <a:solidFill>
                  <a:srgbClr val="2D4BA5"/>
                </a:solidFill>
                <a:latin typeface="Arial" panose="020B0604020202020204" pitchFamily="34" charset="0"/>
                <a:cs typeface="Arial" panose="020B0604020202020204" pitchFamily="34" charset="0"/>
              </a:rPr>
              <a:t>. +38-0412-24-14-22, </a:t>
            </a:r>
            <a:r>
              <a:rPr lang="en-US" sz="1333" dirty="0">
                <a:solidFill>
                  <a:srgbClr val="2D4BA5"/>
                </a:solidFill>
                <a:latin typeface="Arial" panose="020B0604020202020204" pitchFamily="34" charset="0"/>
                <a:cs typeface="Arial" panose="020B0604020202020204" pitchFamily="34" charset="0"/>
              </a:rPr>
              <a:t>https://ztu.edu.ua, e-mail: rector@ztu.edu.ua</a:t>
            </a:r>
            <a:endParaRPr lang="uk-UA" sz="1333" dirty="0">
              <a:solidFill>
                <a:srgbClr val="2D4BA5"/>
              </a:solidFill>
              <a:latin typeface="Arial" panose="020B0604020202020204" pitchFamily="34" charset="0"/>
              <a:cs typeface="Arial" panose="020B0604020202020204" pitchFamily="34" charset="0"/>
            </a:endParaRPr>
          </a:p>
        </p:txBody>
      </p:sp>
      <p:pic>
        <p:nvPicPr>
          <p:cNvPr id="12293" name="Рисунок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917" y="105834"/>
            <a:ext cx="2986616" cy="903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Рисунок 2"/>
          <p:cNvPicPr>
            <a:picLocks noChangeAspect="1" noChangeArrowheads="1"/>
          </p:cNvPicPr>
          <p:nvPr/>
        </p:nvPicPr>
        <p:blipFill>
          <a:blip r:embed="rId4" cstate="print">
            <a:extLst>
              <a:ext uri="{28A0092B-C50C-407E-A947-70E740481C1C}">
                <a14:useLocalDpi xmlns:a14="http://schemas.microsoft.com/office/drawing/2010/main" val="0"/>
              </a:ext>
            </a:extLst>
          </a:blip>
          <a:srcRect r="66924" b="23732"/>
          <a:stretch>
            <a:fillRect/>
          </a:stretch>
        </p:blipFill>
        <p:spPr bwMode="auto">
          <a:xfrm>
            <a:off x="11176001" y="177800"/>
            <a:ext cx="88688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127068" y="234951"/>
            <a:ext cx="2224617" cy="768349"/>
          </a:xfrm>
          <a:prstGeom prst="rect">
            <a:avLst/>
          </a:prstGeom>
          <a:noFill/>
        </p:spPr>
        <p:txBody>
          <a:bodyPr wrap="none"/>
          <a:lstStyle/>
          <a:p>
            <a:pPr algn="ctr">
              <a:defRPr/>
            </a:pPr>
            <a:r>
              <a:rPr lang="uk-UA" sz="1400" b="1" spc="-40" dirty="0">
                <a:solidFill>
                  <a:srgbClr val="2D4BA5"/>
                </a:solidFill>
              </a:rPr>
              <a:t>ФАКУЛЬТЕТ БІЗНЕСУ </a:t>
            </a:r>
          </a:p>
          <a:p>
            <a:pPr algn="ctr">
              <a:defRPr/>
            </a:pPr>
            <a:r>
              <a:rPr lang="uk-UA" sz="1400" b="1" spc="-40" dirty="0">
                <a:solidFill>
                  <a:srgbClr val="2D4BA5"/>
                </a:solidFill>
              </a:rPr>
              <a:t>ТА СФЕРИ</a:t>
            </a:r>
          </a:p>
          <a:p>
            <a:pPr algn="ctr">
              <a:defRPr/>
            </a:pPr>
            <a:r>
              <a:rPr lang="uk-UA" sz="1400" b="1" spc="-40" dirty="0">
                <a:solidFill>
                  <a:srgbClr val="2D4BA5"/>
                </a:solidFill>
              </a:rPr>
              <a:t>ОБСЛУГОВУВАННЯ</a:t>
            </a:r>
          </a:p>
        </p:txBody>
      </p:sp>
      <p:sp>
        <p:nvSpPr>
          <p:cNvPr id="12451" name="Rectangle 281">
            <a:extLst>
              <a:ext uri="{FF2B5EF4-FFF2-40B4-BE49-F238E27FC236}">
                <a16:creationId xmlns:a16="http://schemas.microsoft.com/office/drawing/2014/main" id="{ECC2A2B8-690F-4AB6-AE9E-0FC62D3A4A1E}"/>
              </a:ext>
            </a:extLst>
          </p:cNvPr>
          <p:cNvSpPr>
            <a:spLocks noChangeArrowheads="1"/>
          </p:cNvSpPr>
          <p:nvPr/>
        </p:nvSpPr>
        <p:spPr bwMode="auto">
          <a:xfrm>
            <a:off x="3390900" y="153785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Rectangle 21">
            <a:extLst>
              <a:ext uri="{FF2B5EF4-FFF2-40B4-BE49-F238E27FC236}">
                <a16:creationId xmlns:a16="http://schemas.microsoft.com/office/drawing/2014/main" id="{F52D540A-706D-4C9A-A65F-75542080AB72}"/>
              </a:ext>
            </a:extLst>
          </p:cNvPr>
          <p:cNvSpPr>
            <a:spLocks noChangeArrowheads="1"/>
          </p:cNvSpPr>
          <p:nvPr/>
        </p:nvSpPr>
        <p:spPr bwMode="auto">
          <a:xfrm>
            <a:off x="179917" y="1136076"/>
            <a:ext cx="3437041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3" name="Прямоугольник 2">
            <a:extLst>
              <a:ext uri="{FF2B5EF4-FFF2-40B4-BE49-F238E27FC236}">
                <a16:creationId xmlns:a16="http://schemas.microsoft.com/office/drawing/2014/main" id="{886B0EE9-3E93-D1C9-7CF6-61018A4337DB}"/>
              </a:ext>
            </a:extLst>
          </p:cNvPr>
          <p:cNvSpPr/>
          <p:nvPr/>
        </p:nvSpPr>
        <p:spPr>
          <a:xfrm>
            <a:off x="871941" y="1098551"/>
            <a:ext cx="10604067" cy="646331"/>
          </a:xfrm>
          <a:prstGeom prst="rect">
            <a:avLst/>
          </a:prstGeom>
        </p:spPr>
        <p:txBody>
          <a:bodyPr wrap="square">
            <a:spAutoFit/>
          </a:bodyPr>
          <a:lstStyle/>
          <a:p>
            <a:pPr lvl="0" algn="r" eaLnBrk="0" fontAlgn="base" hangingPunct="0">
              <a:spcBef>
                <a:spcPct val="0"/>
              </a:spcBef>
              <a:spcAft>
                <a:spcPct val="0"/>
              </a:spcAft>
            </a:pPr>
            <a:r>
              <a:rPr lang="uk-UA" altLang="ru-RU" dirty="0">
                <a:latin typeface="Times New Roman" panose="02020603050405020304" pitchFamily="18" charset="0"/>
                <a:ea typeface="Arial Unicode MS"/>
                <a:cs typeface="Times New Roman" panose="02020603050405020304" pitchFamily="18" charset="0"/>
              </a:rPr>
              <a:t>Таблиця 4</a:t>
            </a:r>
          </a:p>
          <a:p>
            <a:pPr algn="ctr" eaLnBrk="0" fontAlgn="base" hangingPunct="0">
              <a:spcBef>
                <a:spcPct val="0"/>
              </a:spcBef>
              <a:spcAft>
                <a:spcPct val="0"/>
              </a:spcAft>
            </a:pPr>
            <a:r>
              <a:rPr lang="uk-UA" sz="1800" dirty="0">
                <a:effectLst/>
                <a:latin typeface="Times New Roman" panose="02020603050405020304" pitchFamily="18" charset="0"/>
                <a:ea typeface="Times New Roman" panose="02020603050405020304" pitchFamily="18" charset="0"/>
              </a:rPr>
              <a:t>Аналіз показників рентабельності підприємства ТОВ «</a:t>
            </a:r>
            <a:r>
              <a:rPr lang="uk-UA" sz="1800" dirty="0" err="1">
                <a:effectLst/>
                <a:latin typeface="Times New Roman" panose="02020603050405020304" pitchFamily="18" charset="0"/>
                <a:ea typeface="Times New Roman" panose="02020603050405020304" pitchFamily="18" charset="0"/>
              </a:rPr>
              <a:t>Скайлайн</a:t>
            </a:r>
            <a:r>
              <a:rPr lang="uk-UA" sz="1800" dirty="0">
                <a:effectLst/>
                <a:latin typeface="Times New Roman" panose="02020603050405020304" pitchFamily="18" charset="0"/>
                <a:ea typeface="Times New Roman" panose="02020603050405020304" pitchFamily="18" charset="0"/>
              </a:rPr>
              <a:t>»</a:t>
            </a:r>
            <a:r>
              <a:rPr lang="ru-UA" dirty="0">
                <a:effectLst/>
              </a:rPr>
              <a:t> </a:t>
            </a:r>
            <a:endParaRPr lang="uk-UA" altLang="ru-RU" sz="2000" dirty="0">
              <a:latin typeface="Times New Roman" panose="02020603050405020304" pitchFamily="18" charset="0"/>
              <a:ea typeface="Arial Unicode MS"/>
              <a:cs typeface="Times New Roman" panose="02020603050405020304" pitchFamily="18" charset="0"/>
            </a:endParaRPr>
          </a:p>
        </p:txBody>
      </p:sp>
      <p:graphicFrame>
        <p:nvGraphicFramePr>
          <p:cNvPr id="6" name="Таблица 5">
            <a:extLst>
              <a:ext uri="{FF2B5EF4-FFF2-40B4-BE49-F238E27FC236}">
                <a16:creationId xmlns:a16="http://schemas.microsoft.com/office/drawing/2014/main" id="{9995D70B-7E03-B03C-DAD4-7A41CF2BFAB9}"/>
              </a:ext>
            </a:extLst>
          </p:cNvPr>
          <p:cNvGraphicFramePr>
            <a:graphicFrameLocks noGrp="1"/>
          </p:cNvGraphicFramePr>
          <p:nvPr>
            <p:extLst>
              <p:ext uri="{D42A27DB-BD31-4B8C-83A1-F6EECF244321}">
                <p14:modId xmlns:p14="http://schemas.microsoft.com/office/powerpoint/2010/main" val="2871786252"/>
              </p:ext>
            </p:extLst>
          </p:nvPr>
        </p:nvGraphicFramePr>
        <p:xfrm>
          <a:off x="838200" y="2146660"/>
          <a:ext cx="10515600" cy="2040574"/>
        </p:xfrm>
        <a:graphic>
          <a:graphicData uri="http://schemas.openxmlformats.org/drawingml/2006/table">
            <a:tbl>
              <a:tblPr firstRow="1" firstCol="1" bandRow="1">
                <a:tableStyleId>{5C22544A-7EE6-4342-B048-85BDC9FD1C3A}</a:tableStyleId>
              </a:tblPr>
              <a:tblGrid>
                <a:gridCol w="2296886">
                  <a:extLst>
                    <a:ext uri="{9D8B030D-6E8A-4147-A177-3AD203B41FA5}">
                      <a16:colId xmlns:a16="http://schemas.microsoft.com/office/drawing/2014/main" val="3582152035"/>
                    </a:ext>
                  </a:extLst>
                </a:gridCol>
                <a:gridCol w="1628503">
                  <a:extLst>
                    <a:ext uri="{9D8B030D-6E8A-4147-A177-3AD203B41FA5}">
                      <a16:colId xmlns:a16="http://schemas.microsoft.com/office/drawing/2014/main" val="2033766513"/>
                    </a:ext>
                  </a:extLst>
                </a:gridCol>
                <a:gridCol w="1611085">
                  <a:extLst>
                    <a:ext uri="{9D8B030D-6E8A-4147-A177-3AD203B41FA5}">
                      <a16:colId xmlns:a16="http://schemas.microsoft.com/office/drawing/2014/main" val="878033011"/>
                    </a:ext>
                  </a:extLst>
                </a:gridCol>
                <a:gridCol w="1473926">
                  <a:extLst>
                    <a:ext uri="{9D8B030D-6E8A-4147-A177-3AD203B41FA5}">
                      <a16:colId xmlns:a16="http://schemas.microsoft.com/office/drawing/2014/main" val="3583987583"/>
                    </a:ext>
                  </a:extLst>
                </a:gridCol>
                <a:gridCol w="1752600">
                  <a:extLst>
                    <a:ext uri="{9D8B030D-6E8A-4147-A177-3AD203B41FA5}">
                      <a16:colId xmlns:a16="http://schemas.microsoft.com/office/drawing/2014/main" val="598936193"/>
                    </a:ext>
                  </a:extLst>
                </a:gridCol>
                <a:gridCol w="1752600">
                  <a:extLst>
                    <a:ext uri="{9D8B030D-6E8A-4147-A177-3AD203B41FA5}">
                      <a16:colId xmlns:a16="http://schemas.microsoft.com/office/drawing/2014/main" val="3831797022"/>
                    </a:ext>
                  </a:extLst>
                </a:gridCol>
              </a:tblGrid>
              <a:tr h="0">
                <a:tc rowSpan="2">
                  <a:txBody>
                    <a:bodyPr/>
                    <a:lstStyle/>
                    <a:p>
                      <a:pPr algn="ctr">
                        <a:lnSpc>
                          <a:spcPct val="150000"/>
                        </a:lnSpc>
                        <a:spcAft>
                          <a:spcPts val="800"/>
                        </a:spcAft>
                      </a:pPr>
                      <a:r>
                        <a:rPr lang="uk-UA" sz="1400" dirty="0">
                          <a:effectLst/>
                        </a:rPr>
                        <a:t>Показник</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algn="ctr">
                        <a:lnSpc>
                          <a:spcPct val="150000"/>
                        </a:lnSpc>
                        <a:spcAft>
                          <a:spcPts val="800"/>
                        </a:spcAft>
                      </a:pPr>
                      <a:r>
                        <a:rPr lang="uk-UA" sz="1400">
                          <a:effectLst/>
                        </a:rPr>
                        <a:t>Рік</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ru-UA"/>
                    </a:p>
                  </a:txBody>
                  <a:tcPr/>
                </a:tc>
                <a:tc hMerge="1">
                  <a:txBody>
                    <a:bodyPr/>
                    <a:lstStyle/>
                    <a:p>
                      <a:endParaRPr lang="ru-UA"/>
                    </a:p>
                  </a:txBody>
                  <a:tcPr/>
                </a:tc>
                <a:tc gridSpan="2">
                  <a:txBody>
                    <a:bodyPr/>
                    <a:lstStyle/>
                    <a:p>
                      <a:pPr algn="ctr">
                        <a:lnSpc>
                          <a:spcPct val="150000"/>
                        </a:lnSpc>
                        <a:spcAft>
                          <a:spcPts val="800"/>
                        </a:spcAft>
                      </a:pPr>
                      <a:r>
                        <a:rPr lang="uk-UA" sz="1400">
                          <a:effectLst/>
                        </a:rPr>
                        <a:t>Відхилення 2022 р. до 2020 р.</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ru-UA"/>
                    </a:p>
                  </a:txBody>
                  <a:tcPr/>
                </a:tc>
                <a:extLst>
                  <a:ext uri="{0D108BD9-81ED-4DB2-BD59-A6C34878D82A}">
                    <a16:rowId xmlns:a16="http://schemas.microsoft.com/office/drawing/2014/main" val="4061351398"/>
                  </a:ext>
                </a:extLst>
              </a:tr>
              <a:tr h="0">
                <a:tc vMerge="1">
                  <a:txBody>
                    <a:bodyPr/>
                    <a:lstStyle/>
                    <a:p>
                      <a:endParaRPr lang="ru-UA"/>
                    </a:p>
                  </a:txBody>
                  <a:tcPr/>
                </a:tc>
                <a:tc>
                  <a:txBody>
                    <a:bodyPr/>
                    <a:lstStyle/>
                    <a:p>
                      <a:pPr algn="ctr">
                        <a:lnSpc>
                          <a:spcPct val="150000"/>
                        </a:lnSpc>
                        <a:spcAft>
                          <a:spcPts val="800"/>
                        </a:spcAft>
                      </a:pPr>
                      <a:r>
                        <a:rPr lang="uk-UA" sz="1400" dirty="0">
                          <a:effectLst/>
                        </a:rPr>
                        <a:t>2020</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a:effectLst/>
                        </a:rPr>
                        <a:t>2021</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a:effectLst/>
                        </a:rPr>
                        <a:t>2022</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a:effectLst/>
                        </a:rPr>
                        <a:t>+/-</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a:effectLst/>
                        </a:rPr>
                        <a:t>%</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91656784"/>
                  </a:ext>
                </a:extLst>
              </a:tr>
              <a:tr h="0">
                <a:tc>
                  <a:txBody>
                    <a:bodyPr/>
                    <a:lstStyle/>
                    <a:p>
                      <a:pPr algn="just">
                        <a:lnSpc>
                          <a:spcPct val="107000"/>
                        </a:lnSpc>
                        <a:spcAft>
                          <a:spcPts val="800"/>
                        </a:spcAft>
                      </a:pPr>
                      <a:r>
                        <a:rPr lang="uk-UA" sz="1400">
                          <a:effectLst/>
                        </a:rPr>
                        <a:t>Рентабельність продажів</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0,04</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dirty="0">
                          <a:effectLst/>
                        </a:rPr>
                        <a:t>0,02</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0,01</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400">
                          <a:effectLst/>
                        </a:rPr>
                        <a:t>-0,03</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a:effectLst/>
                        </a:rPr>
                        <a:t>-75</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06454145"/>
                  </a:ext>
                </a:extLst>
              </a:tr>
              <a:tr h="0">
                <a:tc>
                  <a:txBody>
                    <a:bodyPr/>
                    <a:lstStyle/>
                    <a:p>
                      <a:pPr algn="just">
                        <a:lnSpc>
                          <a:spcPct val="107000"/>
                        </a:lnSpc>
                        <a:spcAft>
                          <a:spcPts val="800"/>
                        </a:spcAft>
                      </a:pPr>
                      <a:r>
                        <a:rPr lang="uk-UA" sz="1400">
                          <a:effectLst/>
                        </a:rPr>
                        <a:t>Рентабельність основних засобів</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0,97</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0,85</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dirty="0">
                          <a:effectLst/>
                        </a:rPr>
                        <a:t>0,66</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400" dirty="0">
                          <a:effectLst/>
                        </a:rPr>
                        <a:t>-0,31</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a:effectLst/>
                        </a:rPr>
                        <a:t>-32</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22277426"/>
                  </a:ext>
                </a:extLst>
              </a:tr>
              <a:tr h="0">
                <a:tc>
                  <a:txBody>
                    <a:bodyPr/>
                    <a:lstStyle/>
                    <a:p>
                      <a:pPr algn="just">
                        <a:lnSpc>
                          <a:spcPct val="107000"/>
                        </a:lnSpc>
                        <a:spcAft>
                          <a:spcPts val="800"/>
                        </a:spcAft>
                      </a:pPr>
                      <a:r>
                        <a:rPr lang="uk-UA" sz="1400">
                          <a:effectLst/>
                        </a:rPr>
                        <a:t>Рентабельність власного капіталу</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0,59</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0,51</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0,46</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400" dirty="0">
                          <a:effectLst/>
                        </a:rPr>
                        <a:t>-0,13</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dirty="0">
                          <a:effectLst/>
                        </a:rPr>
                        <a:t>-22</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9481141"/>
                  </a:ext>
                </a:extLst>
              </a:tr>
              <a:tr h="0">
                <a:tc>
                  <a:txBody>
                    <a:bodyPr/>
                    <a:lstStyle/>
                    <a:p>
                      <a:pPr algn="just">
                        <a:lnSpc>
                          <a:spcPct val="107000"/>
                        </a:lnSpc>
                        <a:spcAft>
                          <a:spcPts val="800"/>
                        </a:spcAft>
                      </a:pPr>
                      <a:r>
                        <a:rPr lang="uk-UA" sz="1400">
                          <a:effectLst/>
                        </a:rPr>
                        <a:t>Чиста рентабельність</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0,04</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0,02</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uk-UA" sz="1400">
                          <a:effectLst/>
                        </a:rPr>
                        <a:t>0,01</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400">
                          <a:effectLst/>
                        </a:rPr>
                        <a:t>-0,03</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800"/>
                        </a:spcAft>
                      </a:pPr>
                      <a:r>
                        <a:rPr lang="uk-UA" sz="1400" dirty="0">
                          <a:effectLst/>
                        </a:rPr>
                        <a:t>-75</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77818237"/>
                  </a:ext>
                </a:extLst>
              </a:tr>
            </a:tbl>
          </a:graphicData>
        </a:graphic>
      </p:graphicFrame>
    </p:spTree>
    <p:extLst>
      <p:ext uri="{BB962C8B-B14F-4D97-AF65-F5344CB8AC3E}">
        <p14:creationId xmlns:p14="http://schemas.microsoft.com/office/powerpoint/2010/main" val="2118810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кутник 9"/>
          <p:cNvSpPr/>
          <p:nvPr/>
        </p:nvSpPr>
        <p:spPr>
          <a:xfrm>
            <a:off x="0" y="1"/>
            <a:ext cx="12192000" cy="11324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2400" dirty="0"/>
          </a:p>
        </p:txBody>
      </p:sp>
      <p:pic>
        <p:nvPicPr>
          <p:cNvPr id="12291" name="Рисунок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137584"/>
            <a:ext cx="5842000" cy="903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кутник 8"/>
          <p:cNvSpPr/>
          <p:nvPr/>
        </p:nvSpPr>
        <p:spPr>
          <a:xfrm>
            <a:off x="0" y="6540501"/>
            <a:ext cx="12192000" cy="317500"/>
          </a:xfrm>
          <a:prstGeom prst="rect">
            <a:avLst/>
          </a:prstGeom>
          <a:solidFill>
            <a:srgbClr val="DCE6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uk-UA" sz="1333" dirty="0">
                <a:solidFill>
                  <a:srgbClr val="2D4BA5"/>
                </a:solidFill>
                <a:latin typeface="Arial" panose="020B0604020202020204" pitchFamily="34" charset="0"/>
                <a:cs typeface="Arial" panose="020B0604020202020204" pitchFamily="34" charset="0"/>
              </a:rPr>
              <a:t>м. Житомир, вул. Чуднівська, 103, </a:t>
            </a:r>
            <a:r>
              <a:rPr lang="uk-UA" sz="1333" dirty="0" err="1">
                <a:solidFill>
                  <a:srgbClr val="2D4BA5"/>
                </a:solidFill>
                <a:latin typeface="Arial" panose="020B0604020202020204" pitchFamily="34" charset="0"/>
                <a:cs typeface="Arial" panose="020B0604020202020204" pitchFamily="34" charset="0"/>
              </a:rPr>
              <a:t>тел</a:t>
            </a:r>
            <a:r>
              <a:rPr lang="uk-UA" sz="1333" dirty="0">
                <a:solidFill>
                  <a:srgbClr val="2D4BA5"/>
                </a:solidFill>
                <a:latin typeface="Arial" panose="020B0604020202020204" pitchFamily="34" charset="0"/>
                <a:cs typeface="Arial" panose="020B0604020202020204" pitchFamily="34" charset="0"/>
              </a:rPr>
              <a:t>. +38-0412-24-14-22, </a:t>
            </a:r>
            <a:r>
              <a:rPr lang="en-US" sz="1333" dirty="0">
                <a:solidFill>
                  <a:srgbClr val="2D4BA5"/>
                </a:solidFill>
                <a:latin typeface="Arial" panose="020B0604020202020204" pitchFamily="34" charset="0"/>
                <a:cs typeface="Arial" panose="020B0604020202020204" pitchFamily="34" charset="0"/>
              </a:rPr>
              <a:t>https://ztu.edu.ua, e-mail: rector@ztu.edu.ua</a:t>
            </a:r>
            <a:endParaRPr lang="uk-UA" sz="1333" dirty="0">
              <a:solidFill>
                <a:srgbClr val="2D4BA5"/>
              </a:solidFill>
              <a:latin typeface="Arial" panose="020B0604020202020204" pitchFamily="34" charset="0"/>
              <a:cs typeface="Arial" panose="020B0604020202020204" pitchFamily="34" charset="0"/>
            </a:endParaRPr>
          </a:p>
        </p:txBody>
      </p:sp>
      <p:pic>
        <p:nvPicPr>
          <p:cNvPr id="12293" name="Рисунок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917" y="105834"/>
            <a:ext cx="2986616" cy="903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Рисунок 2"/>
          <p:cNvPicPr>
            <a:picLocks noChangeAspect="1" noChangeArrowheads="1"/>
          </p:cNvPicPr>
          <p:nvPr/>
        </p:nvPicPr>
        <p:blipFill>
          <a:blip r:embed="rId4" cstate="print">
            <a:extLst>
              <a:ext uri="{28A0092B-C50C-407E-A947-70E740481C1C}">
                <a14:useLocalDpi xmlns:a14="http://schemas.microsoft.com/office/drawing/2010/main" val="0"/>
              </a:ext>
            </a:extLst>
          </a:blip>
          <a:srcRect r="66924" b="23732"/>
          <a:stretch>
            <a:fillRect/>
          </a:stretch>
        </p:blipFill>
        <p:spPr bwMode="auto">
          <a:xfrm>
            <a:off x="11176001" y="177800"/>
            <a:ext cx="88688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127068" y="234951"/>
            <a:ext cx="2224617" cy="768349"/>
          </a:xfrm>
          <a:prstGeom prst="rect">
            <a:avLst/>
          </a:prstGeom>
          <a:noFill/>
        </p:spPr>
        <p:txBody>
          <a:bodyPr wrap="none"/>
          <a:lstStyle/>
          <a:p>
            <a:pPr algn="ctr">
              <a:defRPr/>
            </a:pPr>
            <a:r>
              <a:rPr lang="uk-UA" sz="1400" b="1" spc="-40" dirty="0">
                <a:solidFill>
                  <a:srgbClr val="2D4BA5"/>
                </a:solidFill>
              </a:rPr>
              <a:t>ФАКУЛЬТЕТ БІЗНЕСУ </a:t>
            </a:r>
          </a:p>
          <a:p>
            <a:pPr algn="ctr">
              <a:defRPr/>
            </a:pPr>
            <a:r>
              <a:rPr lang="uk-UA" sz="1400" b="1" spc="-40" dirty="0">
                <a:solidFill>
                  <a:srgbClr val="2D4BA5"/>
                </a:solidFill>
              </a:rPr>
              <a:t>ТА СФЕРИ</a:t>
            </a:r>
          </a:p>
          <a:p>
            <a:pPr algn="ctr">
              <a:defRPr/>
            </a:pPr>
            <a:r>
              <a:rPr lang="uk-UA" sz="1400" b="1" spc="-40" dirty="0">
                <a:solidFill>
                  <a:srgbClr val="2D4BA5"/>
                </a:solidFill>
              </a:rPr>
              <a:t>ОБСЛУГОВУВАННЯ</a:t>
            </a:r>
          </a:p>
        </p:txBody>
      </p:sp>
      <p:sp>
        <p:nvSpPr>
          <p:cNvPr id="12451" name="Rectangle 281">
            <a:extLst>
              <a:ext uri="{FF2B5EF4-FFF2-40B4-BE49-F238E27FC236}">
                <a16:creationId xmlns:a16="http://schemas.microsoft.com/office/drawing/2014/main" id="{ECC2A2B8-690F-4AB6-AE9E-0FC62D3A4A1E}"/>
              </a:ext>
            </a:extLst>
          </p:cNvPr>
          <p:cNvSpPr>
            <a:spLocks noChangeArrowheads="1"/>
          </p:cNvSpPr>
          <p:nvPr/>
        </p:nvSpPr>
        <p:spPr bwMode="auto">
          <a:xfrm>
            <a:off x="3390900" y="153785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Rectangle 21">
            <a:extLst>
              <a:ext uri="{FF2B5EF4-FFF2-40B4-BE49-F238E27FC236}">
                <a16:creationId xmlns:a16="http://schemas.microsoft.com/office/drawing/2014/main" id="{F52D540A-706D-4C9A-A65F-75542080AB72}"/>
              </a:ext>
            </a:extLst>
          </p:cNvPr>
          <p:cNvSpPr>
            <a:spLocks noChangeArrowheads="1"/>
          </p:cNvSpPr>
          <p:nvPr/>
        </p:nvSpPr>
        <p:spPr bwMode="auto">
          <a:xfrm>
            <a:off x="179917" y="1136076"/>
            <a:ext cx="3437041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2" name="Прямоугольник 11">
            <a:extLst>
              <a:ext uri="{FF2B5EF4-FFF2-40B4-BE49-F238E27FC236}">
                <a16:creationId xmlns:a16="http://schemas.microsoft.com/office/drawing/2014/main" id="{C4A0B4B2-2747-4F72-BE4F-3770263B4FF8}"/>
              </a:ext>
            </a:extLst>
          </p:cNvPr>
          <p:cNvSpPr/>
          <p:nvPr/>
        </p:nvSpPr>
        <p:spPr>
          <a:xfrm>
            <a:off x="1296099" y="6066580"/>
            <a:ext cx="10351639" cy="504625"/>
          </a:xfrm>
          <a:prstGeom prst="rect">
            <a:avLst/>
          </a:prstGeom>
        </p:spPr>
        <p:txBody>
          <a:bodyPr wrap="square">
            <a:spAutoFit/>
          </a:bodyPr>
          <a:lstStyle/>
          <a:p>
            <a:pPr algn="ctr">
              <a:lnSpc>
                <a:spcPct val="150000"/>
              </a:lnSpc>
            </a:pPr>
            <a:r>
              <a:rPr lang="ru-RU" sz="2000" dirty="0">
                <a:latin typeface="Times New Roman" panose="02020603050405020304" pitchFamily="18" charset="0"/>
                <a:ea typeface="Times New Roman" panose="02020603050405020304" pitchFamily="18" charset="0"/>
              </a:rPr>
              <a:t>Рис. 2. </a:t>
            </a:r>
            <a:r>
              <a:rPr lang="uk-UA" sz="2000" dirty="0">
                <a:effectLst/>
                <a:latin typeface="Times New Roman" panose="02020603050405020304" pitchFamily="18" charset="0"/>
                <a:ea typeface="Calibri" panose="020F0502020204030204" pitchFamily="34" charset="0"/>
              </a:rPr>
              <a:t>Бізнес-процеси ТОВ «</a:t>
            </a:r>
            <a:r>
              <a:rPr lang="uk-UA" sz="2000" dirty="0" err="1">
                <a:effectLst/>
                <a:latin typeface="Times New Roman" panose="02020603050405020304" pitchFamily="18" charset="0"/>
                <a:ea typeface="Calibri" panose="020F0502020204030204" pitchFamily="34" charset="0"/>
              </a:rPr>
              <a:t>Скайлайн</a:t>
            </a:r>
            <a:r>
              <a:rPr lang="uk-UA" sz="2000" dirty="0">
                <a:effectLst/>
                <a:latin typeface="Times New Roman" panose="02020603050405020304" pitchFamily="18" charset="0"/>
                <a:ea typeface="Calibri" panose="020F0502020204030204" pitchFamily="34" charset="0"/>
              </a:rPr>
              <a:t>»</a:t>
            </a:r>
            <a:r>
              <a:rPr lang="ru-UA" sz="2000" dirty="0">
                <a:effectLst/>
              </a:rPr>
              <a:t> </a:t>
            </a:r>
            <a:endParaRPr lang="ru-RU" sz="2000" dirty="0">
              <a:effectLst/>
              <a:latin typeface="Times New Roman" panose="02020603050405020304" pitchFamily="18" charset="0"/>
              <a:ea typeface="Times New Roman" panose="02020603050405020304" pitchFamily="18" charset="0"/>
            </a:endParaRPr>
          </a:p>
        </p:txBody>
      </p:sp>
      <p:graphicFrame>
        <p:nvGraphicFramePr>
          <p:cNvPr id="3" name="Схема 2">
            <a:extLst>
              <a:ext uri="{FF2B5EF4-FFF2-40B4-BE49-F238E27FC236}">
                <a16:creationId xmlns:a16="http://schemas.microsoft.com/office/drawing/2014/main" id="{7D323C26-7656-FCBD-3802-B4C2EF82341C}"/>
              </a:ext>
            </a:extLst>
          </p:cNvPr>
          <p:cNvGraphicFramePr/>
          <p:nvPr>
            <p:extLst>
              <p:ext uri="{D42A27DB-BD31-4B8C-83A1-F6EECF244321}">
                <p14:modId xmlns:p14="http://schemas.microsoft.com/office/powerpoint/2010/main" val="2931469016"/>
              </p:ext>
            </p:extLst>
          </p:nvPr>
        </p:nvGraphicFramePr>
        <p:xfrm>
          <a:off x="2978150" y="974858"/>
          <a:ext cx="6254750" cy="525272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706023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кутник 9"/>
          <p:cNvSpPr/>
          <p:nvPr/>
        </p:nvSpPr>
        <p:spPr>
          <a:xfrm>
            <a:off x="0" y="1"/>
            <a:ext cx="12192000" cy="11324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2400" dirty="0"/>
          </a:p>
        </p:txBody>
      </p:sp>
      <p:pic>
        <p:nvPicPr>
          <p:cNvPr id="12291" name="Рисунок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137584"/>
            <a:ext cx="5842000" cy="903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кутник 8"/>
          <p:cNvSpPr/>
          <p:nvPr/>
        </p:nvSpPr>
        <p:spPr>
          <a:xfrm>
            <a:off x="0" y="6540501"/>
            <a:ext cx="12192000" cy="317500"/>
          </a:xfrm>
          <a:prstGeom prst="rect">
            <a:avLst/>
          </a:prstGeom>
          <a:solidFill>
            <a:srgbClr val="DCE6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uk-UA" sz="1333" dirty="0">
                <a:solidFill>
                  <a:srgbClr val="2D4BA5"/>
                </a:solidFill>
                <a:latin typeface="Arial" panose="020B0604020202020204" pitchFamily="34" charset="0"/>
                <a:cs typeface="Arial" panose="020B0604020202020204" pitchFamily="34" charset="0"/>
              </a:rPr>
              <a:t>м. Житомир, вул. Чуднівська, 103, </a:t>
            </a:r>
            <a:r>
              <a:rPr lang="uk-UA" sz="1333" dirty="0" err="1">
                <a:solidFill>
                  <a:srgbClr val="2D4BA5"/>
                </a:solidFill>
                <a:latin typeface="Arial" panose="020B0604020202020204" pitchFamily="34" charset="0"/>
                <a:cs typeface="Arial" panose="020B0604020202020204" pitchFamily="34" charset="0"/>
              </a:rPr>
              <a:t>тел</a:t>
            </a:r>
            <a:r>
              <a:rPr lang="uk-UA" sz="1333" dirty="0">
                <a:solidFill>
                  <a:srgbClr val="2D4BA5"/>
                </a:solidFill>
                <a:latin typeface="Arial" panose="020B0604020202020204" pitchFamily="34" charset="0"/>
                <a:cs typeface="Arial" panose="020B0604020202020204" pitchFamily="34" charset="0"/>
              </a:rPr>
              <a:t>. +38-0412-24-14-22, </a:t>
            </a:r>
            <a:r>
              <a:rPr lang="en-US" sz="1333" dirty="0">
                <a:solidFill>
                  <a:srgbClr val="2D4BA5"/>
                </a:solidFill>
                <a:latin typeface="Arial" panose="020B0604020202020204" pitchFamily="34" charset="0"/>
                <a:cs typeface="Arial" panose="020B0604020202020204" pitchFamily="34" charset="0"/>
              </a:rPr>
              <a:t>https://ztu.edu.ua, e-mail: rector@ztu.edu.ua</a:t>
            </a:r>
            <a:endParaRPr lang="uk-UA" sz="1333" dirty="0">
              <a:solidFill>
                <a:srgbClr val="2D4BA5"/>
              </a:solidFill>
              <a:latin typeface="Arial" panose="020B0604020202020204" pitchFamily="34" charset="0"/>
              <a:cs typeface="Arial" panose="020B0604020202020204" pitchFamily="34" charset="0"/>
            </a:endParaRPr>
          </a:p>
        </p:txBody>
      </p:sp>
      <p:pic>
        <p:nvPicPr>
          <p:cNvPr id="12293" name="Рисунок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917" y="105834"/>
            <a:ext cx="2986616" cy="903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Рисунок 2"/>
          <p:cNvPicPr>
            <a:picLocks noChangeAspect="1" noChangeArrowheads="1"/>
          </p:cNvPicPr>
          <p:nvPr/>
        </p:nvPicPr>
        <p:blipFill>
          <a:blip r:embed="rId4" cstate="print">
            <a:extLst>
              <a:ext uri="{28A0092B-C50C-407E-A947-70E740481C1C}">
                <a14:useLocalDpi xmlns:a14="http://schemas.microsoft.com/office/drawing/2010/main" val="0"/>
              </a:ext>
            </a:extLst>
          </a:blip>
          <a:srcRect r="66924" b="23732"/>
          <a:stretch>
            <a:fillRect/>
          </a:stretch>
        </p:blipFill>
        <p:spPr bwMode="auto">
          <a:xfrm>
            <a:off x="11176001" y="177800"/>
            <a:ext cx="88688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127068" y="234951"/>
            <a:ext cx="2224617" cy="768349"/>
          </a:xfrm>
          <a:prstGeom prst="rect">
            <a:avLst/>
          </a:prstGeom>
          <a:noFill/>
        </p:spPr>
        <p:txBody>
          <a:bodyPr wrap="none"/>
          <a:lstStyle/>
          <a:p>
            <a:pPr algn="ctr">
              <a:defRPr/>
            </a:pPr>
            <a:r>
              <a:rPr lang="uk-UA" sz="1400" b="1" spc="-40" dirty="0">
                <a:solidFill>
                  <a:srgbClr val="2D4BA5"/>
                </a:solidFill>
              </a:rPr>
              <a:t>ФАКУЛЬТЕТ БІЗНЕСУ </a:t>
            </a:r>
          </a:p>
          <a:p>
            <a:pPr algn="ctr">
              <a:defRPr/>
            </a:pPr>
            <a:r>
              <a:rPr lang="uk-UA" sz="1400" b="1" spc="-40" dirty="0">
                <a:solidFill>
                  <a:srgbClr val="2D4BA5"/>
                </a:solidFill>
              </a:rPr>
              <a:t>ТА СФЕРИ</a:t>
            </a:r>
          </a:p>
          <a:p>
            <a:pPr algn="ctr">
              <a:defRPr/>
            </a:pPr>
            <a:r>
              <a:rPr lang="uk-UA" sz="1400" b="1" spc="-40" dirty="0">
                <a:solidFill>
                  <a:srgbClr val="2D4BA5"/>
                </a:solidFill>
              </a:rPr>
              <a:t>ОБСЛУГОВУВАННЯ</a:t>
            </a:r>
          </a:p>
        </p:txBody>
      </p:sp>
      <p:sp>
        <p:nvSpPr>
          <p:cNvPr id="12451" name="Rectangle 281">
            <a:extLst>
              <a:ext uri="{FF2B5EF4-FFF2-40B4-BE49-F238E27FC236}">
                <a16:creationId xmlns:a16="http://schemas.microsoft.com/office/drawing/2014/main" id="{ECC2A2B8-690F-4AB6-AE9E-0FC62D3A4A1E}"/>
              </a:ext>
            </a:extLst>
          </p:cNvPr>
          <p:cNvSpPr>
            <a:spLocks noChangeArrowheads="1"/>
          </p:cNvSpPr>
          <p:nvPr/>
        </p:nvSpPr>
        <p:spPr bwMode="auto">
          <a:xfrm>
            <a:off x="3390900" y="153785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Rectangle 21">
            <a:extLst>
              <a:ext uri="{FF2B5EF4-FFF2-40B4-BE49-F238E27FC236}">
                <a16:creationId xmlns:a16="http://schemas.microsoft.com/office/drawing/2014/main" id="{F52D540A-706D-4C9A-A65F-75542080AB72}"/>
              </a:ext>
            </a:extLst>
          </p:cNvPr>
          <p:cNvSpPr>
            <a:spLocks noChangeArrowheads="1"/>
          </p:cNvSpPr>
          <p:nvPr/>
        </p:nvSpPr>
        <p:spPr bwMode="auto">
          <a:xfrm>
            <a:off x="179917" y="1136076"/>
            <a:ext cx="3437041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3" name="Прямоугольник 2">
            <a:extLst>
              <a:ext uri="{FF2B5EF4-FFF2-40B4-BE49-F238E27FC236}">
                <a16:creationId xmlns:a16="http://schemas.microsoft.com/office/drawing/2014/main" id="{886B0EE9-3E93-D1C9-7CF6-61018A4337DB}"/>
              </a:ext>
            </a:extLst>
          </p:cNvPr>
          <p:cNvSpPr/>
          <p:nvPr/>
        </p:nvSpPr>
        <p:spPr>
          <a:xfrm>
            <a:off x="409303" y="1098551"/>
            <a:ext cx="11066705" cy="646331"/>
          </a:xfrm>
          <a:prstGeom prst="rect">
            <a:avLst/>
          </a:prstGeom>
        </p:spPr>
        <p:txBody>
          <a:bodyPr wrap="square">
            <a:spAutoFit/>
          </a:bodyPr>
          <a:lstStyle/>
          <a:p>
            <a:pPr lvl="0" algn="r" eaLnBrk="0" fontAlgn="base" hangingPunct="0">
              <a:spcBef>
                <a:spcPct val="0"/>
              </a:spcBef>
              <a:spcAft>
                <a:spcPct val="0"/>
              </a:spcAft>
            </a:pPr>
            <a:r>
              <a:rPr lang="uk-UA" altLang="ru-RU" dirty="0">
                <a:latin typeface="Times New Roman" panose="02020603050405020304" pitchFamily="18" charset="0"/>
                <a:ea typeface="Arial Unicode MS"/>
                <a:cs typeface="Times New Roman" panose="02020603050405020304" pitchFamily="18" charset="0"/>
              </a:rPr>
              <a:t>Таблиця 5</a:t>
            </a:r>
          </a:p>
          <a:p>
            <a:pPr algn="ctr" eaLnBrk="0" fontAlgn="base" hangingPunct="0">
              <a:spcBef>
                <a:spcPct val="0"/>
              </a:spcBef>
              <a:spcAft>
                <a:spcPct val="0"/>
              </a:spcAft>
            </a:pPr>
            <a:r>
              <a:rPr lang="uk-UA" sz="1800" dirty="0">
                <a:effectLst/>
                <a:latin typeface="Times New Roman" panose="02020603050405020304" pitchFamily="18" charset="0"/>
                <a:ea typeface="Calibri" panose="020F0502020204030204" pitchFamily="34" charset="0"/>
              </a:rPr>
              <a:t>Базові можливості </a:t>
            </a:r>
            <a:r>
              <a:rPr lang="uk-UA" sz="1800" dirty="0" err="1">
                <a:effectLst/>
                <a:latin typeface="Times New Roman" panose="02020603050405020304" pitchFamily="18" charset="0"/>
                <a:ea typeface="Calibri" panose="020F0502020204030204" pitchFamily="34" charset="0"/>
              </a:rPr>
              <a:t>Amazon</a:t>
            </a:r>
            <a:r>
              <a:rPr lang="uk-UA" sz="1800" dirty="0">
                <a:effectLst/>
                <a:latin typeface="Times New Roman" panose="02020603050405020304" pitchFamily="18" charset="0"/>
                <a:ea typeface="Calibri" panose="020F0502020204030204" pitchFamily="34" charset="0"/>
              </a:rPr>
              <a:t> </a:t>
            </a:r>
            <a:r>
              <a:rPr lang="uk-UA" sz="1800" dirty="0" err="1">
                <a:effectLst/>
                <a:latin typeface="Times New Roman" panose="02020603050405020304" pitchFamily="18" charset="0"/>
                <a:ea typeface="Calibri" panose="020F0502020204030204" pitchFamily="34" charset="0"/>
              </a:rPr>
              <a:t>Web</a:t>
            </a:r>
            <a:r>
              <a:rPr lang="uk-UA" sz="1800" dirty="0">
                <a:effectLst/>
                <a:latin typeface="Times New Roman" panose="02020603050405020304" pitchFamily="18" charset="0"/>
                <a:ea typeface="Calibri" panose="020F0502020204030204" pitchFamily="34" charset="0"/>
              </a:rPr>
              <a:t> </a:t>
            </a:r>
            <a:r>
              <a:rPr lang="uk-UA" sz="1800" dirty="0" err="1">
                <a:effectLst/>
                <a:latin typeface="Times New Roman" panose="02020603050405020304" pitchFamily="18" charset="0"/>
                <a:ea typeface="Calibri" panose="020F0502020204030204" pitchFamily="34" charset="0"/>
              </a:rPr>
              <a:t>Services</a:t>
            </a:r>
            <a:r>
              <a:rPr lang="uk-UA" sz="1800" dirty="0">
                <a:effectLst/>
                <a:latin typeface="Times New Roman" panose="02020603050405020304" pitchFamily="18" charset="0"/>
                <a:ea typeface="Calibri" panose="020F0502020204030204" pitchFamily="34" charset="0"/>
              </a:rPr>
              <a:t> </a:t>
            </a:r>
            <a:r>
              <a:rPr lang="uk-UA" sz="1800" dirty="0" err="1">
                <a:effectLst/>
                <a:latin typeface="Times New Roman" panose="02020603050405020304" pitchFamily="18" charset="0"/>
                <a:ea typeface="Calibri" panose="020F0502020204030204" pitchFamily="34" charset="0"/>
              </a:rPr>
              <a:t>Cloud</a:t>
            </a:r>
            <a:r>
              <a:rPr lang="uk-UA" sz="1800" dirty="0">
                <a:effectLst/>
                <a:latin typeface="Times New Roman" panose="02020603050405020304" pitchFamily="18" charset="0"/>
                <a:ea typeface="Calibri" panose="020F0502020204030204" pitchFamily="34" charset="0"/>
              </a:rPr>
              <a:t> </a:t>
            </a:r>
            <a:r>
              <a:rPr lang="uk-UA" sz="1800" dirty="0" err="1">
                <a:effectLst/>
                <a:latin typeface="Times New Roman" panose="02020603050405020304" pitchFamily="18" charset="0"/>
                <a:ea typeface="Calibri" panose="020F0502020204030204" pitchFamily="34" charset="0"/>
              </a:rPr>
              <a:t>Adoption</a:t>
            </a:r>
            <a:r>
              <a:rPr lang="uk-UA" sz="1800" dirty="0">
                <a:effectLst/>
                <a:latin typeface="Times New Roman" panose="02020603050405020304" pitchFamily="18" charset="0"/>
                <a:ea typeface="Calibri" panose="020F0502020204030204" pitchFamily="34" charset="0"/>
              </a:rPr>
              <a:t> </a:t>
            </a:r>
            <a:r>
              <a:rPr lang="uk-UA" sz="1800" dirty="0" err="1">
                <a:effectLst/>
                <a:latin typeface="Times New Roman" panose="02020603050405020304" pitchFamily="18" charset="0"/>
                <a:ea typeface="Calibri" panose="020F0502020204030204" pitchFamily="34" charset="0"/>
              </a:rPr>
              <a:t>Framework</a:t>
            </a:r>
            <a:r>
              <a:rPr lang="ru-UA" dirty="0">
                <a:effectLst/>
              </a:rPr>
              <a:t> </a:t>
            </a:r>
            <a:endParaRPr lang="uk-UA" altLang="ru-RU" sz="2000" dirty="0">
              <a:latin typeface="Times New Roman" panose="02020603050405020304" pitchFamily="18" charset="0"/>
              <a:ea typeface="Arial Unicode MS"/>
              <a:cs typeface="Times New Roman" panose="02020603050405020304" pitchFamily="18" charset="0"/>
            </a:endParaRPr>
          </a:p>
        </p:txBody>
      </p:sp>
      <p:graphicFrame>
        <p:nvGraphicFramePr>
          <p:cNvPr id="4" name="Таблица 3">
            <a:extLst>
              <a:ext uri="{FF2B5EF4-FFF2-40B4-BE49-F238E27FC236}">
                <a16:creationId xmlns:a16="http://schemas.microsoft.com/office/drawing/2014/main" id="{6A7C5634-A241-85A0-3A47-907E8E11965F}"/>
              </a:ext>
            </a:extLst>
          </p:cNvPr>
          <p:cNvGraphicFramePr>
            <a:graphicFrameLocks noGrp="1"/>
          </p:cNvGraphicFramePr>
          <p:nvPr>
            <p:extLst>
              <p:ext uri="{D42A27DB-BD31-4B8C-83A1-F6EECF244321}">
                <p14:modId xmlns:p14="http://schemas.microsoft.com/office/powerpoint/2010/main" val="595552517"/>
              </p:ext>
            </p:extLst>
          </p:nvPr>
        </p:nvGraphicFramePr>
        <p:xfrm>
          <a:off x="947345" y="1821974"/>
          <a:ext cx="10528663" cy="4502090"/>
        </p:xfrm>
        <a:graphic>
          <a:graphicData uri="http://schemas.openxmlformats.org/drawingml/2006/table">
            <a:tbl>
              <a:tblPr firstRow="1" firstCol="1" bandRow="1">
                <a:tableStyleId>{5C22544A-7EE6-4342-B048-85BDC9FD1C3A}</a:tableStyleId>
              </a:tblPr>
              <a:tblGrid>
                <a:gridCol w="3432051">
                  <a:extLst>
                    <a:ext uri="{9D8B030D-6E8A-4147-A177-3AD203B41FA5}">
                      <a16:colId xmlns:a16="http://schemas.microsoft.com/office/drawing/2014/main" val="3489920266"/>
                    </a:ext>
                  </a:extLst>
                </a:gridCol>
                <a:gridCol w="7096612">
                  <a:extLst>
                    <a:ext uri="{9D8B030D-6E8A-4147-A177-3AD203B41FA5}">
                      <a16:colId xmlns:a16="http://schemas.microsoft.com/office/drawing/2014/main" val="3508156154"/>
                    </a:ext>
                  </a:extLst>
                </a:gridCol>
              </a:tblGrid>
              <a:tr h="67435">
                <a:tc>
                  <a:txBody>
                    <a:bodyPr/>
                    <a:lstStyle/>
                    <a:p>
                      <a:pPr algn="ctr">
                        <a:lnSpc>
                          <a:spcPct val="107000"/>
                        </a:lnSpc>
                        <a:spcAft>
                          <a:spcPts val="800"/>
                        </a:spcAft>
                      </a:pPr>
                      <a:r>
                        <a:rPr lang="uk-UA" sz="1400" dirty="0">
                          <a:effectLst/>
                        </a:rPr>
                        <a:t>Компонент</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tc>
                  <a:txBody>
                    <a:bodyPr/>
                    <a:lstStyle/>
                    <a:p>
                      <a:pPr algn="ctr">
                        <a:lnSpc>
                          <a:spcPct val="107000"/>
                        </a:lnSpc>
                        <a:spcAft>
                          <a:spcPts val="800"/>
                        </a:spcAft>
                      </a:pPr>
                      <a:r>
                        <a:rPr lang="uk-UA" sz="1400" dirty="0">
                          <a:effectLst/>
                        </a:rPr>
                        <a:t>Складові</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extLst>
                  <a:ext uri="{0D108BD9-81ED-4DB2-BD59-A6C34878D82A}">
                    <a16:rowId xmlns:a16="http://schemas.microsoft.com/office/drawing/2014/main" val="1057796469"/>
                  </a:ext>
                </a:extLst>
              </a:tr>
              <a:tr h="821742">
                <a:tc>
                  <a:txBody>
                    <a:bodyPr/>
                    <a:lstStyle/>
                    <a:p>
                      <a:pPr algn="just">
                        <a:lnSpc>
                          <a:spcPct val="107000"/>
                        </a:lnSpc>
                        <a:spcAft>
                          <a:spcPts val="800"/>
                        </a:spcAft>
                      </a:pPr>
                      <a:r>
                        <a:rPr lang="uk-UA" sz="1400" dirty="0">
                          <a:effectLst/>
                        </a:rPr>
                        <a:t>Бізнес</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tc>
                  <a:txBody>
                    <a:bodyPr/>
                    <a:lstStyle/>
                    <a:p>
                      <a:pPr algn="just">
                        <a:lnSpc>
                          <a:spcPct val="107000"/>
                        </a:lnSpc>
                        <a:spcAft>
                          <a:spcPts val="800"/>
                        </a:spcAft>
                      </a:pPr>
                      <a:r>
                        <a:rPr lang="uk-UA" sz="1400" dirty="0">
                          <a:effectLst/>
                        </a:rPr>
                        <a:t>Управління стратегіями; Управління портфелями; Управління інноваціями; Управління продуктами; Стратегічне партнерство; Монетизація даних; Корисні бізнес-дані; Наука про дані</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extLst>
                  <a:ext uri="{0D108BD9-81ED-4DB2-BD59-A6C34878D82A}">
                    <a16:rowId xmlns:a16="http://schemas.microsoft.com/office/drawing/2014/main" val="1460654301"/>
                  </a:ext>
                </a:extLst>
              </a:tr>
              <a:tr h="606226">
                <a:tc>
                  <a:txBody>
                    <a:bodyPr/>
                    <a:lstStyle/>
                    <a:p>
                      <a:pPr algn="just">
                        <a:lnSpc>
                          <a:spcPct val="107000"/>
                        </a:lnSpc>
                        <a:spcAft>
                          <a:spcPts val="800"/>
                        </a:spcAft>
                      </a:pPr>
                      <a:r>
                        <a:rPr lang="uk-UA" sz="1400">
                          <a:effectLst/>
                        </a:rPr>
                        <a:t>Співробітники</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tc>
                  <a:txBody>
                    <a:bodyPr/>
                    <a:lstStyle/>
                    <a:p>
                      <a:pPr algn="just">
                        <a:lnSpc>
                          <a:spcPct val="107000"/>
                        </a:lnSpc>
                        <a:spcAft>
                          <a:spcPts val="800"/>
                        </a:spcAft>
                      </a:pPr>
                      <a:r>
                        <a:rPr lang="uk-UA" sz="1400" dirty="0">
                          <a:effectLst/>
                        </a:rPr>
                        <a:t>Культурний розвиток; Трансформаційне лідерство; Впевнена робота в хмарі; Трансформація трудових ресурсів; Прискорення впровадження змін; Організаційна культура</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extLst>
                  <a:ext uri="{0D108BD9-81ED-4DB2-BD59-A6C34878D82A}">
                    <a16:rowId xmlns:a16="http://schemas.microsoft.com/office/drawing/2014/main" val="1140778913"/>
                  </a:ext>
                </a:extLst>
              </a:tr>
              <a:tr h="606226">
                <a:tc>
                  <a:txBody>
                    <a:bodyPr/>
                    <a:lstStyle/>
                    <a:p>
                      <a:pPr algn="just">
                        <a:lnSpc>
                          <a:spcPct val="107000"/>
                        </a:lnSpc>
                        <a:spcAft>
                          <a:spcPts val="800"/>
                        </a:spcAft>
                      </a:pPr>
                      <a:r>
                        <a:rPr lang="uk-UA" sz="1400" dirty="0">
                          <a:effectLst/>
                        </a:rPr>
                        <a:t>Управління</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tc>
                  <a:txBody>
                    <a:bodyPr/>
                    <a:lstStyle/>
                    <a:p>
                      <a:pPr algn="just">
                        <a:lnSpc>
                          <a:spcPct val="107000"/>
                        </a:lnSpc>
                        <a:spcAft>
                          <a:spcPts val="800"/>
                        </a:spcAft>
                      </a:pPr>
                      <a:r>
                        <a:rPr lang="uk-UA" sz="1400" dirty="0">
                          <a:effectLst/>
                        </a:rPr>
                        <a:t>Управління проектами та програмами; Управління конкурентними перевагами; Управління ризиками; Фінансове управління; Управління портфелем додатків; Управління даними</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extLst>
                  <a:ext uri="{0D108BD9-81ED-4DB2-BD59-A6C34878D82A}">
                    <a16:rowId xmlns:a16="http://schemas.microsoft.com/office/drawing/2014/main" val="2896602206"/>
                  </a:ext>
                </a:extLst>
              </a:tr>
              <a:tr h="498468">
                <a:tc>
                  <a:txBody>
                    <a:bodyPr/>
                    <a:lstStyle/>
                    <a:p>
                      <a:pPr algn="just">
                        <a:lnSpc>
                          <a:spcPct val="107000"/>
                        </a:lnSpc>
                        <a:spcAft>
                          <a:spcPts val="800"/>
                        </a:spcAft>
                      </a:pPr>
                      <a:r>
                        <a:rPr lang="uk-UA" sz="1400" dirty="0">
                          <a:effectLst/>
                        </a:rPr>
                        <a:t>Платформа</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tc>
                  <a:txBody>
                    <a:bodyPr/>
                    <a:lstStyle/>
                    <a:p>
                      <a:pPr algn="just">
                        <a:lnSpc>
                          <a:spcPct val="107000"/>
                        </a:lnSpc>
                        <a:spcAft>
                          <a:spcPts val="800"/>
                        </a:spcAft>
                      </a:pPr>
                      <a:r>
                        <a:rPr lang="uk-UA" sz="1400" dirty="0">
                          <a:effectLst/>
                        </a:rPr>
                        <a:t>Архітектура платформ; Архітектура даних; Проектування платформ; Проектування даних; Розробка сучасних додатків</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extLst>
                  <a:ext uri="{0D108BD9-81ED-4DB2-BD59-A6C34878D82A}">
                    <a16:rowId xmlns:a16="http://schemas.microsoft.com/office/drawing/2014/main" val="1513918210"/>
                  </a:ext>
                </a:extLst>
              </a:tr>
              <a:tr h="929500">
                <a:tc>
                  <a:txBody>
                    <a:bodyPr/>
                    <a:lstStyle/>
                    <a:p>
                      <a:pPr algn="just">
                        <a:lnSpc>
                          <a:spcPct val="107000"/>
                        </a:lnSpc>
                        <a:spcAft>
                          <a:spcPts val="800"/>
                        </a:spcAft>
                      </a:pPr>
                      <a:r>
                        <a:rPr lang="uk-UA" sz="1400">
                          <a:effectLst/>
                        </a:rPr>
                        <a:t>Безпека</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tc>
                  <a:txBody>
                    <a:bodyPr/>
                    <a:lstStyle/>
                    <a:p>
                      <a:pPr algn="just">
                        <a:lnSpc>
                          <a:spcPct val="107000"/>
                        </a:lnSpc>
                        <a:spcAft>
                          <a:spcPts val="800"/>
                        </a:spcAft>
                      </a:pPr>
                      <a:r>
                        <a:rPr lang="uk-UA" sz="1400" dirty="0">
                          <a:effectLst/>
                        </a:rPr>
                        <a:t>Управління безпекою; Гарантія безпеки; Ідентифікація та доступ; Виявлення загроз; Управління вразливостями; Захист інфраструктури; Захист даних; Безпека додатків; Реагування на інциденти</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extLst>
                  <a:ext uri="{0D108BD9-81ED-4DB2-BD59-A6C34878D82A}">
                    <a16:rowId xmlns:a16="http://schemas.microsoft.com/office/drawing/2014/main" val="3892705785"/>
                  </a:ext>
                </a:extLst>
              </a:tr>
              <a:tr h="821742">
                <a:tc>
                  <a:txBody>
                    <a:bodyPr/>
                    <a:lstStyle/>
                    <a:p>
                      <a:pPr algn="just">
                        <a:lnSpc>
                          <a:spcPct val="107000"/>
                        </a:lnSpc>
                        <a:spcAft>
                          <a:spcPts val="800"/>
                        </a:spcAft>
                      </a:pPr>
                      <a:r>
                        <a:rPr lang="uk-UA" sz="1400">
                          <a:effectLst/>
                        </a:rPr>
                        <a:t>Операції</a:t>
                      </a:r>
                      <a:endParaRPr lang="ru-UA" sz="140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tc>
                  <a:txBody>
                    <a:bodyPr/>
                    <a:lstStyle/>
                    <a:p>
                      <a:pPr algn="just">
                        <a:lnSpc>
                          <a:spcPct val="107000"/>
                        </a:lnSpc>
                        <a:spcAft>
                          <a:spcPts val="800"/>
                        </a:spcAft>
                      </a:pPr>
                      <a:r>
                        <a:rPr lang="uk-UA" sz="1400" dirty="0">
                          <a:effectLst/>
                        </a:rPr>
                        <a:t>Спостереження; Управління подіями; Управління проблемами та інцидентами; Управління випусками та змінами; Управління ресурсами та продуктивністю; Управління конфігурацією; Управління неперервністю та доступністю; Управління додатками</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57" marR="24857" marT="0" marB="0"/>
                </a:tc>
                <a:extLst>
                  <a:ext uri="{0D108BD9-81ED-4DB2-BD59-A6C34878D82A}">
                    <a16:rowId xmlns:a16="http://schemas.microsoft.com/office/drawing/2014/main" val="3363728635"/>
                  </a:ext>
                </a:extLst>
              </a:tr>
            </a:tbl>
          </a:graphicData>
        </a:graphic>
      </p:graphicFrame>
    </p:spTree>
    <p:extLst>
      <p:ext uri="{BB962C8B-B14F-4D97-AF65-F5344CB8AC3E}">
        <p14:creationId xmlns:p14="http://schemas.microsoft.com/office/powerpoint/2010/main" val="308326732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1450</TotalTime>
  <Words>1291</Words>
  <Application>Microsoft Office PowerPoint</Application>
  <PresentationFormat>Широкоэкранный</PresentationFormat>
  <Paragraphs>242</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КАФЕДРА ФІНАНСІВ ТА ЦИФРОВОЇ ЕКОНОМІКИ  Августінов Дмитро Сергійович (студент групи ЕПМ-20)  КВАЛІФІКАЦІЙНА РОБОТА    ЗАСТОСУВАННЯ ХМАРНИХ СЕРВІСІВ В БІЗНЕСІ  ЯК ІНСТРУМЕНТ УДОСКОНАЛЕННЯ БІЗНЕС-ПРОЦЕСІВ    Науковий керівник: к.е.н., доц. Травін В.В.  (представлена на здобуття освітнього ступеня «магістр»,  спеціальність 051 «Економіка» (ОПП «Економіка»)  Кваліфікаційну роботу розроблено в рамках проєкту ERASMUS+ «Digitalization of economic as an element of sustainable development of Ukraine and Tajikistan» / DigEco 618270-EPP-1-2020-1-LT-EPPKA2-CBHE-JP. Цей проєкт фінансується за підтримки Європейської Комісії. Цей документ відображає лише погляди автора, і Комісія не несе відповідальності за будь-яке використання інформації, що міститься в документі/This project has been funded with support from the European Commission. This document reflects the views only of the author, and the Commission cannot be held responsible for any use which may be made of the information contained there in.  Житомир, 2023</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kv.shymanska@gmail.com</dc:creator>
  <cp:lastModifiedBy>Світлана Обіход</cp:lastModifiedBy>
  <cp:revision>96</cp:revision>
  <dcterms:created xsi:type="dcterms:W3CDTF">2019-09-28T09:18:55Z</dcterms:created>
  <dcterms:modified xsi:type="dcterms:W3CDTF">2023-12-29T18:04:02Z</dcterms:modified>
</cp:coreProperties>
</file>