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308" r:id="rId4"/>
    <p:sldId id="289" r:id="rId5"/>
    <p:sldId id="309" r:id="rId6"/>
    <p:sldId id="310" r:id="rId7"/>
    <p:sldId id="311" r:id="rId8"/>
    <p:sldId id="303" r:id="rId9"/>
    <p:sldId id="312" r:id="rId10"/>
    <p:sldId id="290"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15" autoAdjust="0"/>
    <p:restoredTop sz="96396" autoAdjust="0"/>
  </p:normalViewPr>
  <p:slideViewPr>
    <p:cSldViewPr snapToGrid="0">
      <p:cViewPr varScale="1">
        <p:scale>
          <a:sx n="82" d="100"/>
          <a:sy n="82" d="100"/>
        </p:scale>
        <p:origin x="1176" y="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9EF0E-8DE0-3443-866A-E99ADB2CC65B}"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ru-RU"/>
        </a:p>
      </dgm:t>
    </dgm:pt>
    <dgm:pt modelId="{8CD126FD-4AD5-144D-9187-2EAC0E58786A}">
      <dgm:prSet phldrT="[Текст]" custT="1"/>
      <dgm:spPr/>
      <dgm:t>
        <a:bodyPr/>
        <a:lstStyle/>
        <a:p>
          <a:r>
            <a:rPr lang="ru-RU" sz="1400">
              <a:latin typeface="Times New Roman" panose="02020603050405020304" pitchFamily="18" charset="0"/>
              <a:cs typeface="Times New Roman" panose="02020603050405020304" pitchFamily="18" charset="0"/>
            </a:rPr>
            <a:t>Стратегія діяльності підприємства</a:t>
          </a:r>
        </a:p>
      </dgm:t>
    </dgm:pt>
    <dgm:pt modelId="{99EEA86F-EFDD-B84D-BA8D-FDF6120722AA}" type="parTrans" cxnId="{4B56A0D4-3774-F14D-B72A-EDCECA820AA0}">
      <dgm:prSet/>
      <dgm:spPr/>
      <dgm:t>
        <a:bodyPr/>
        <a:lstStyle/>
        <a:p>
          <a:endParaRPr lang="ru-RU" sz="1400">
            <a:latin typeface="Times New Roman" panose="02020603050405020304" pitchFamily="18" charset="0"/>
            <a:cs typeface="Times New Roman" panose="02020603050405020304" pitchFamily="18" charset="0"/>
          </a:endParaRPr>
        </a:p>
      </dgm:t>
    </dgm:pt>
    <dgm:pt modelId="{3A6009A6-4602-ED4B-B9C9-53AB668B8234}" type="sibTrans" cxnId="{4B56A0D4-3774-F14D-B72A-EDCECA820AA0}">
      <dgm:prSet/>
      <dgm:spPr/>
      <dgm:t>
        <a:bodyPr/>
        <a:lstStyle/>
        <a:p>
          <a:endParaRPr lang="ru-RU" sz="1400">
            <a:latin typeface="Times New Roman" panose="02020603050405020304" pitchFamily="18" charset="0"/>
            <a:cs typeface="Times New Roman" panose="02020603050405020304" pitchFamily="18" charset="0"/>
          </a:endParaRPr>
        </a:p>
      </dgm:t>
    </dgm:pt>
    <dgm:pt modelId="{260EEC48-282E-D442-BFB2-03602D4B5050}">
      <dgm:prSet phldrT="[Текст]" custT="1"/>
      <dgm:spPr/>
      <dgm:t>
        <a:bodyPr/>
        <a:lstStyle/>
        <a:p>
          <a:r>
            <a:rPr lang="ru-RU" sz="1400">
              <a:latin typeface="Times New Roman" panose="02020603050405020304" pitchFamily="18" charset="0"/>
              <a:cs typeface="Times New Roman" panose="02020603050405020304" pitchFamily="18" charset="0"/>
            </a:rPr>
            <a:t>Культура ефективності підприємства</a:t>
          </a:r>
        </a:p>
      </dgm:t>
    </dgm:pt>
    <dgm:pt modelId="{B8D43911-62B3-3044-B2B3-C063DBB1D0BB}" type="parTrans" cxnId="{93F74E65-EBBE-2E4C-BDB6-D6D26E7A655D}">
      <dgm:prSet/>
      <dgm:spPr/>
      <dgm:t>
        <a:bodyPr/>
        <a:lstStyle/>
        <a:p>
          <a:endParaRPr lang="ru-RU" sz="1400">
            <a:latin typeface="Times New Roman" panose="02020603050405020304" pitchFamily="18" charset="0"/>
            <a:cs typeface="Times New Roman" panose="02020603050405020304" pitchFamily="18" charset="0"/>
          </a:endParaRPr>
        </a:p>
      </dgm:t>
    </dgm:pt>
    <dgm:pt modelId="{576C3411-BBD9-804C-BE98-9BE3BAE588AE}" type="sibTrans" cxnId="{93F74E65-EBBE-2E4C-BDB6-D6D26E7A655D}">
      <dgm:prSet/>
      <dgm:spPr/>
      <dgm:t>
        <a:bodyPr/>
        <a:lstStyle/>
        <a:p>
          <a:endParaRPr lang="ru-RU" sz="1400">
            <a:latin typeface="Times New Roman" panose="02020603050405020304" pitchFamily="18" charset="0"/>
            <a:cs typeface="Times New Roman" panose="02020603050405020304" pitchFamily="18" charset="0"/>
          </a:endParaRPr>
        </a:p>
      </dgm:t>
    </dgm:pt>
    <dgm:pt modelId="{5E7178F5-8191-C54D-AA68-6D7133A92384}">
      <dgm:prSet phldrT="[Текст]" custT="1"/>
      <dgm:spPr/>
      <dgm:t>
        <a:bodyPr/>
        <a:lstStyle/>
        <a:p>
          <a:r>
            <a:rPr lang="ru-RU" sz="1400">
              <a:latin typeface="Times New Roman" panose="02020603050405020304" pitchFamily="18" charset="0"/>
              <a:cs typeface="Times New Roman" panose="02020603050405020304" pitchFamily="18" charset="0"/>
            </a:rPr>
            <a:t>Управління результатами бізнес-процесів</a:t>
          </a:r>
        </a:p>
      </dgm:t>
    </dgm:pt>
    <dgm:pt modelId="{DB98F435-1312-7145-AACE-675C2975AE7A}" type="parTrans" cxnId="{8DD1C146-9D84-8745-BA6F-4AA63587EC6B}">
      <dgm:prSet/>
      <dgm:spPr/>
      <dgm:t>
        <a:bodyPr/>
        <a:lstStyle/>
        <a:p>
          <a:endParaRPr lang="ru-RU" sz="1400">
            <a:latin typeface="Times New Roman" panose="02020603050405020304" pitchFamily="18" charset="0"/>
            <a:cs typeface="Times New Roman" panose="02020603050405020304" pitchFamily="18" charset="0"/>
          </a:endParaRPr>
        </a:p>
      </dgm:t>
    </dgm:pt>
    <dgm:pt modelId="{61E94C47-E846-5D4B-B31B-5DC7A48EE42A}" type="sibTrans" cxnId="{8DD1C146-9D84-8745-BA6F-4AA63587EC6B}">
      <dgm:prSet/>
      <dgm:spPr/>
      <dgm:t>
        <a:bodyPr/>
        <a:lstStyle/>
        <a:p>
          <a:endParaRPr lang="ru-RU" sz="1400">
            <a:latin typeface="Times New Roman" panose="02020603050405020304" pitchFamily="18" charset="0"/>
            <a:cs typeface="Times New Roman" panose="02020603050405020304" pitchFamily="18" charset="0"/>
          </a:endParaRPr>
        </a:p>
      </dgm:t>
    </dgm:pt>
    <dgm:pt modelId="{47D94AAA-A60C-4044-B9BB-1634D9C48633}">
      <dgm:prSet phldrT="[Текст]" custT="1"/>
      <dgm:spPr/>
      <dgm:t>
        <a:bodyPr/>
        <a:lstStyle/>
        <a:p>
          <a:r>
            <a:rPr lang="ru-RU" sz="1400">
              <a:latin typeface="Times New Roman" panose="02020603050405020304" pitchFamily="18" charset="0"/>
              <a:cs typeface="Times New Roman" panose="02020603050405020304" pitchFamily="18" charset="0"/>
            </a:rPr>
            <a:t>Управління ефективністю персоналу</a:t>
          </a:r>
        </a:p>
      </dgm:t>
    </dgm:pt>
    <dgm:pt modelId="{D7466D4C-9D02-264B-BD31-F12160644A59}" type="parTrans" cxnId="{C7DB8931-1A41-0240-959D-F23DB89BF1BE}">
      <dgm:prSet/>
      <dgm:spPr/>
      <dgm:t>
        <a:bodyPr/>
        <a:lstStyle/>
        <a:p>
          <a:endParaRPr lang="ru-RU" sz="1400">
            <a:latin typeface="Times New Roman" panose="02020603050405020304" pitchFamily="18" charset="0"/>
            <a:cs typeface="Times New Roman" panose="02020603050405020304" pitchFamily="18" charset="0"/>
          </a:endParaRPr>
        </a:p>
      </dgm:t>
    </dgm:pt>
    <dgm:pt modelId="{2BEFF988-8335-CC48-A802-CF43F061D517}" type="sibTrans" cxnId="{C7DB8931-1A41-0240-959D-F23DB89BF1BE}">
      <dgm:prSet/>
      <dgm:spPr/>
      <dgm:t>
        <a:bodyPr/>
        <a:lstStyle/>
        <a:p>
          <a:endParaRPr lang="ru-RU" sz="1400">
            <a:latin typeface="Times New Roman" panose="02020603050405020304" pitchFamily="18" charset="0"/>
            <a:cs typeface="Times New Roman" panose="02020603050405020304" pitchFamily="18" charset="0"/>
          </a:endParaRPr>
        </a:p>
      </dgm:t>
    </dgm:pt>
    <dgm:pt modelId="{163B649D-A84C-594A-810A-623921210350}">
      <dgm:prSet custT="1"/>
      <dgm:spPr/>
      <dgm:t>
        <a:bodyPr/>
        <a:lstStyle/>
        <a:p>
          <a:r>
            <a:rPr lang="ru-RU" sz="1400">
              <a:latin typeface="Times New Roman" panose="02020603050405020304" pitchFamily="18" charset="0"/>
              <a:cs typeface="Times New Roman" panose="02020603050405020304" pitchFamily="18" charset="0"/>
            </a:rPr>
            <a:t>ціннісні орієнтири, можливості розвитку та росту, очікування, перспективи і пріоритети в діяльності підприємства, стилі керівництва</a:t>
          </a:r>
        </a:p>
      </dgm:t>
    </dgm:pt>
    <dgm:pt modelId="{113C1297-CCBC-7540-B364-CD5ACD9E6B3D}" type="parTrans" cxnId="{FE8E3144-7D83-7842-9E22-FC665BB1004F}">
      <dgm:prSet/>
      <dgm:spPr/>
      <dgm:t>
        <a:bodyPr/>
        <a:lstStyle/>
        <a:p>
          <a:endParaRPr lang="ru-RU" sz="1400">
            <a:latin typeface="Times New Roman" panose="02020603050405020304" pitchFamily="18" charset="0"/>
            <a:cs typeface="Times New Roman" panose="02020603050405020304" pitchFamily="18" charset="0"/>
          </a:endParaRPr>
        </a:p>
      </dgm:t>
    </dgm:pt>
    <dgm:pt modelId="{3E4623C2-2D70-2B47-BA44-3348C46C66B6}" type="sibTrans" cxnId="{FE8E3144-7D83-7842-9E22-FC665BB1004F}">
      <dgm:prSet/>
      <dgm:spPr/>
      <dgm:t>
        <a:bodyPr/>
        <a:lstStyle/>
        <a:p>
          <a:endParaRPr lang="ru-RU" sz="1400">
            <a:latin typeface="Times New Roman" panose="02020603050405020304" pitchFamily="18" charset="0"/>
            <a:cs typeface="Times New Roman" panose="02020603050405020304" pitchFamily="18" charset="0"/>
          </a:endParaRPr>
        </a:p>
      </dgm:t>
    </dgm:pt>
    <dgm:pt modelId="{26C1C4FA-61FF-054F-9BF4-1F8945D6F3C6}">
      <dgm:prSet custT="1"/>
      <dgm:spPr/>
      <dgm:t>
        <a:bodyPr/>
        <a:lstStyle/>
        <a:p>
          <a:r>
            <a:rPr lang="ru-RU" sz="1400">
              <a:latin typeface="Times New Roman" panose="02020603050405020304" pitchFamily="18" charset="0"/>
              <a:cs typeface="Times New Roman" panose="02020603050405020304" pitchFamily="18" charset="0"/>
            </a:rPr>
            <a:t>управлінський процес, вимірювання та оцінка результатів, визначення ефективності бізнес-проце ів, постановка цілей та завдань, корегування та вжиття заходів</a:t>
          </a:r>
        </a:p>
      </dgm:t>
    </dgm:pt>
    <dgm:pt modelId="{616DA5CE-D1CE-2544-832E-4BAF5E59FCE9}" type="parTrans" cxnId="{21B3C3BD-7C73-1943-9912-581E01821658}">
      <dgm:prSet/>
      <dgm:spPr/>
      <dgm:t>
        <a:bodyPr/>
        <a:lstStyle/>
        <a:p>
          <a:endParaRPr lang="ru-RU" sz="1400">
            <a:latin typeface="Times New Roman" panose="02020603050405020304" pitchFamily="18" charset="0"/>
            <a:cs typeface="Times New Roman" panose="02020603050405020304" pitchFamily="18" charset="0"/>
          </a:endParaRPr>
        </a:p>
      </dgm:t>
    </dgm:pt>
    <dgm:pt modelId="{08C063AA-7E31-6C44-BFD4-AD1C2C460DC3}" type="sibTrans" cxnId="{21B3C3BD-7C73-1943-9912-581E01821658}">
      <dgm:prSet/>
      <dgm:spPr/>
      <dgm:t>
        <a:bodyPr/>
        <a:lstStyle/>
        <a:p>
          <a:endParaRPr lang="ru-RU" sz="1400">
            <a:latin typeface="Times New Roman" panose="02020603050405020304" pitchFamily="18" charset="0"/>
            <a:cs typeface="Times New Roman" panose="02020603050405020304" pitchFamily="18" charset="0"/>
          </a:endParaRPr>
        </a:p>
      </dgm:t>
    </dgm:pt>
    <dgm:pt modelId="{47671A57-93DC-1242-9D5B-FD28CD9E4921}">
      <dgm:prSet custT="1"/>
      <dgm:spPr/>
      <dgm:t>
        <a:bodyPr/>
        <a:lstStyle/>
        <a:p>
          <a:r>
            <a:rPr lang="ru-RU" sz="1400">
              <a:latin typeface="Times New Roman" panose="02020603050405020304" pitchFamily="18" charset="0"/>
              <a:cs typeface="Times New Roman" panose="02020603050405020304" pitchFamily="18" charset="0"/>
            </a:rPr>
            <a:t>визначення параметрів та критеріїв оцінки, розвиток персоналу, кар’єрне зростання, навчання, підвищення кваліфікації, система стимулів та мотивації</a:t>
          </a:r>
        </a:p>
      </dgm:t>
    </dgm:pt>
    <dgm:pt modelId="{4B70ADCE-6527-FB41-ABD0-FA5AF3A5AAFC}" type="parTrans" cxnId="{E73D2954-B8C2-9C4E-AC56-5AD6B89B162D}">
      <dgm:prSet/>
      <dgm:spPr/>
      <dgm:t>
        <a:bodyPr/>
        <a:lstStyle/>
        <a:p>
          <a:endParaRPr lang="ru-RU" sz="1400">
            <a:latin typeface="Times New Roman" panose="02020603050405020304" pitchFamily="18" charset="0"/>
            <a:cs typeface="Times New Roman" panose="02020603050405020304" pitchFamily="18" charset="0"/>
          </a:endParaRPr>
        </a:p>
      </dgm:t>
    </dgm:pt>
    <dgm:pt modelId="{C6FAEA35-D822-824D-B0A5-6BEC801C9DC3}" type="sibTrans" cxnId="{E73D2954-B8C2-9C4E-AC56-5AD6B89B162D}">
      <dgm:prSet/>
      <dgm:spPr/>
      <dgm:t>
        <a:bodyPr/>
        <a:lstStyle/>
        <a:p>
          <a:endParaRPr lang="ru-RU" sz="1400">
            <a:latin typeface="Times New Roman" panose="02020603050405020304" pitchFamily="18" charset="0"/>
            <a:cs typeface="Times New Roman" panose="02020603050405020304" pitchFamily="18" charset="0"/>
          </a:endParaRPr>
        </a:p>
      </dgm:t>
    </dgm:pt>
    <dgm:pt modelId="{DC9AB752-5F01-CD4F-B6D8-7CF2C91D19A9}" type="pres">
      <dgm:prSet presAssocID="{EE99EF0E-8DE0-3443-866A-E99ADB2CC65B}" presName="hierChild1" presStyleCnt="0">
        <dgm:presLayoutVars>
          <dgm:orgChart val="1"/>
          <dgm:chPref val="1"/>
          <dgm:dir/>
          <dgm:animOne val="branch"/>
          <dgm:animLvl val="lvl"/>
          <dgm:resizeHandles/>
        </dgm:presLayoutVars>
      </dgm:prSet>
      <dgm:spPr/>
    </dgm:pt>
    <dgm:pt modelId="{2129AD13-A07D-D646-9413-280E574B0554}" type="pres">
      <dgm:prSet presAssocID="{8CD126FD-4AD5-144D-9187-2EAC0E58786A}" presName="hierRoot1" presStyleCnt="0">
        <dgm:presLayoutVars>
          <dgm:hierBranch val="init"/>
        </dgm:presLayoutVars>
      </dgm:prSet>
      <dgm:spPr/>
    </dgm:pt>
    <dgm:pt modelId="{8F3E5D8F-DB7C-A84C-8A8C-E401BD1DC173}" type="pres">
      <dgm:prSet presAssocID="{8CD126FD-4AD5-144D-9187-2EAC0E58786A}" presName="rootComposite1" presStyleCnt="0"/>
      <dgm:spPr/>
    </dgm:pt>
    <dgm:pt modelId="{D110D5F8-9719-4040-975B-9A60E2C32D7D}" type="pres">
      <dgm:prSet presAssocID="{8CD126FD-4AD5-144D-9187-2EAC0E58786A}" presName="rootText1" presStyleLbl="node0" presStyleIdx="0" presStyleCnt="1">
        <dgm:presLayoutVars>
          <dgm:chPref val="3"/>
        </dgm:presLayoutVars>
      </dgm:prSet>
      <dgm:spPr/>
    </dgm:pt>
    <dgm:pt modelId="{E9EAB888-F2E1-6A4F-AC6C-0B4251922E2B}" type="pres">
      <dgm:prSet presAssocID="{8CD126FD-4AD5-144D-9187-2EAC0E58786A}" presName="rootConnector1" presStyleLbl="node1" presStyleIdx="0" presStyleCnt="0"/>
      <dgm:spPr/>
    </dgm:pt>
    <dgm:pt modelId="{B5D3F759-1360-8445-86BB-8090F7F1E004}" type="pres">
      <dgm:prSet presAssocID="{8CD126FD-4AD5-144D-9187-2EAC0E58786A}" presName="hierChild2" presStyleCnt="0"/>
      <dgm:spPr/>
    </dgm:pt>
    <dgm:pt modelId="{817DCD0E-05C9-5147-8661-27530F2FECB2}" type="pres">
      <dgm:prSet presAssocID="{B8D43911-62B3-3044-B2B3-C063DBB1D0BB}" presName="Name37" presStyleLbl="parChTrans1D2" presStyleIdx="0" presStyleCnt="3"/>
      <dgm:spPr/>
    </dgm:pt>
    <dgm:pt modelId="{E700BE9F-BB3C-8645-A47D-51729A98B37D}" type="pres">
      <dgm:prSet presAssocID="{260EEC48-282E-D442-BFB2-03602D4B5050}" presName="hierRoot2" presStyleCnt="0">
        <dgm:presLayoutVars>
          <dgm:hierBranch val="init"/>
        </dgm:presLayoutVars>
      </dgm:prSet>
      <dgm:spPr/>
    </dgm:pt>
    <dgm:pt modelId="{5F5DC9CB-C5BC-7548-8142-27CC2AA369D4}" type="pres">
      <dgm:prSet presAssocID="{260EEC48-282E-D442-BFB2-03602D4B5050}" presName="rootComposite" presStyleCnt="0"/>
      <dgm:spPr/>
    </dgm:pt>
    <dgm:pt modelId="{4A9C3BF1-AF0A-FC4A-9FF7-25C9F2166D73}" type="pres">
      <dgm:prSet presAssocID="{260EEC48-282E-D442-BFB2-03602D4B5050}" presName="rootText" presStyleLbl="node2" presStyleIdx="0" presStyleCnt="3">
        <dgm:presLayoutVars>
          <dgm:chPref val="3"/>
        </dgm:presLayoutVars>
      </dgm:prSet>
      <dgm:spPr/>
    </dgm:pt>
    <dgm:pt modelId="{86B47790-8E4C-C34D-9CB0-0E0FAE52DB95}" type="pres">
      <dgm:prSet presAssocID="{260EEC48-282E-D442-BFB2-03602D4B5050}" presName="rootConnector" presStyleLbl="node2" presStyleIdx="0" presStyleCnt="3"/>
      <dgm:spPr/>
    </dgm:pt>
    <dgm:pt modelId="{10E945D1-9A2B-D34A-B11C-561F343C930E}" type="pres">
      <dgm:prSet presAssocID="{260EEC48-282E-D442-BFB2-03602D4B5050}" presName="hierChild4" presStyleCnt="0"/>
      <dgm:spPr/>
    </dgm:pt>
    <dgm:pt modelId="{477EC9D3-BC4D-3644-8E61-5C7E3F8368C5}" type="pres">
      <dgm:prSet presAssocID="{113C1297-CCBC-7540-B364-CD5ACD9E6B3D}" presName="Name37" presStyleLbl="parChTrans1D3" presStyleIdx="0" presStyleCnt="3"/>
      <dgm:spPr/>
    </dgm:pt>
    <dgm:pt modelId="{86E49FE5-44BE-1243-B90D-4B189DB3E298}" type="pres">
      <dgm:prSet presAssocID="{163B649D-A84C-594A-810A-623921210350}" presName="hierRoot2" presStyleCnt="0">
        <dgm:presLayoutVars>
          <dgm:hierBranch val="init"/>
        </dgm:presLayoutVars>
      </dgm:prSet>
      <dgm:spPr/>
    </dgm:pt>
    <dgm:pt modelId="{A06F5405-8681-3E48-A137-8A4087C8B89D}" type="pres">
      <dgm:prSet presAssocID="{163B649D-A84C-594A-810A-623921210350}" presName="rootComposite" presStyleCnt="0"/>
      <dgm:spPr/>
    </dgm:pt>
    <dgm:pt modelId="{F92896B7-A2DF-2C40-AA3D-C3EC594A459F}" type="pres">
      <dgm:prSet presAssocID="{163B649D-A84C-594A-810A-623921210350}" presName="rootText" presStyleLbl="node3" presStyleIdx="0" presStyleCnt="3" custScaleY="213444">
        <dgm:presLayoutVars>
          <dgm:chPref val="3"/>
        </dgm:presLayoutVars>
      </dgm:prSet>
      <dgm:spPr/>
    </dgm:pt>
    <dgm:pt modelId="{BCE283E8-4B7D-2045-B3D1-C9072E010A42}" type="pres">
      <dgm:prSet presAssocID="{163B649D-A84C-594A-810A-623921210350}" presName="rootConnector" presStyleLbl="node3" presStyleIdx="0" presStyleCnt="3"/>
      <dgm:spPr/>
    </dgm:pt>
    <dgm:pt modelId="{243DBD2E-AE36-4244-ACE9-5CF9D38C9984}" type="pres">
      <dgm:prSet presAssocID="{163B649D-A84C-594A-810A-623921210350}" presName="hierChild4" presStyleCnt="0"/>
      <dgm:spPr/>
    </dgm:pt>
    <dgm:pt modelId="{330FDF03-02BA-4B42-98AC-E8296B1AF2DC}" type="pres">
      <dgm:prSet presAssocID="{163B649D-A84C-594A-810A-623921210350}" presName="hierChild5" presStyleCnt="0"/>
      <dgm:spPr/>
    </dgm:pt>
    <dgm:pt modelId="{F555CB7A-EF38-FF44-BE6F-1AF791969F65}" type="pres">
      <dgm:prSet presAssocID="{260EEC48-282E-D442-BFB2-03602D4B5050}" presName="hierChild5" presStyleCnt="0"/>
      <dgm:spPr/>
    </dgm:pt>
    <dgm:pt modelId="{6177FF88-D8CD-564C-BE0F-8FFC69DDEA71}" type="pres">
      <dgm:prSet presAssocID="{DB98F435-1312-7145-AACE-675C2975AE7A}" presName="Name37" presStyleLbl="parChTrans1D2" presStyleIdx="1" presStyleCnt="3"/>
      <dgm:spPr/>
    </dgm:pt>
    <dgm:pt modelId="{BD18E198-8D31-6A4F-AF05-D20FAD9FA827}" type="pres">
      <dgm:prSet presAssocID="{5E7178F5-8191-C54D-AA68-6D7133A92384}" presName="hierRoot2" presStyleCnt="0">
        <dgm:presLayoutVars>
          <dgm:hierBranch val="init"/>
        </dgm:presLayoutVars>
      </dgm:prSet>
      <dgm:spPr/>
    </dgm:pt>
    <dgm:pt modelId="{26AD675A-B264-D04D-84B1-9EA95119A8FF}" type="pres">
      <dgm:prSet presAssocID="{5E7178F5-8191-C54D-AA68-6D7133A92384}" presName="rootComposite" presStyleCnt="0"/>
      <dgm:spPr/>
    </dgm:pt>
    <dgm:pt modelId="{25A28B53-13F4-FB41-8447-3D7725DCE4FF}" type="pres">
      <dgm:prSet presAssocID="{5E7178F5-8191-C54D-AA68-6D7133A92384}" presName="rootText" presStyleLbl="node2" presStyleIdx="1" presStyleCnt="3">
        <dgm:presLayoutVars>
          <dgm:chPref val="3"/>
        </dgm:presLayoutVars>
      </dgm:prSet>
      <dgm:spPr/>
    </dgm:pt>
    <dgm:pt modelId="{59868A4D-2CE2-0940-96D0-ED0B73F272B8}" type="pres">
      <dgm:prSet presAssocID="{5E7178F5-8191-C54D-AA68-6D7133A92384}" presName="rootConnector" presStyleLbl="node2" presStyleIdx="1" presStyleCnt="3"/>
      <dgm:spPr/>
    </dgm:pt>
    <dgm:pt modelId="{F203AA3C-CDE2-7E47-B210-06E73931DB2B}" type="pres">
      <dgm:prSet presAssocID="{5E7178F5-8191-C54D-AA68-6D7133A92384}" presName="hierChild4" presStyleCnt="0"/>
      <dgm:spPr/>
    </dgm:pt>
    <dgm:pt modelId="{D5ABC1A1-AF6E-AE49-A7D2-0D7A27A06536}" type="pres">
      <dgm:prSet presAssocID="{616DA5CE-D1CE-2544-832E-4BAF5E59FCE9}" presName="Name37" presStyleLbl="parChTrans1D3" presStyleIdx="1" presStyleCnt="3"/>
      <dgm:spPr/>
    </dgm:pt>
    <dgm:pt modelId="{059CCB6E-6C45-BB47-BDEF-3E12CB8F78E7}" type="pres">
      <dgm:prSet presAssocID="{26C1C4FA-61FF-054F-9BF4-1F8945D6F3C6}" presName="hierRoot2" presStyleCnt="0">
        <dgm:presLayoutVars>
          <dgm:hierBranch val="init"/>
        </dgm:presLayoutVars>
      </dgm:prSet>
      <dgm:spPr/>
    </dgm:pt>
    <dgm:pt modelId="{C64516B2-E080-854B-AAA6-86700FAC26A2}" type="pres">
      <dgm:prSet presAssocID="{26C1C4FA-61FF-054F-9BF4-1F8945D6F3C6}" presName="rootComposite" presStyleCnt="0"/>
      <dgm:spPr/>
    </dgm:pt>
    <dgm:pt modelId="{F5B8750E-DABB-D340-ABD9-1524F16315BB}" type="pres">
      <dgm:prSet presAssocID="{26C1C4FA-61FF-054F-9BF4-1F8945D6F3C6}" presName="rootText" presStyleLbl="node3" presStyleIdx="1" presStyleCnt="3" custScaleY="220205">
        <dgm:presLayoutVars>
          <dgm:chPref val="3"/>
        </dgm:presLayoutVars>
      </dgm:prSet>
      <dgm:spPr/>
    </dgm:pt>
    <dgm:pt modelId="{0C810D09-1BF1-C94F-92B8-E128BC8F9A69}" type="pres">
      <dgm:prSet presAssocID="{26C1C4FA-61FF-054F-9BF4-1F8945D6F3C6}" presName="rootConnector" presStyleLbl="node3" presStyleIdx="1" presStyleCnt="3"/>
      <dgm:spPr/>
    </dgm:pt>
    <dgm:pt modelId="{B2B20FFA-8E7C-0741-A160-65405C7109E3}" type="pres">
      <dgm:prSet presAssocID="{26C1C4FA-61FF-054F-9BF4-1F8945D6F3C6}" presName="hierChild4" presStyleCnt="0"/>
      <dgm:spPr/>
    </dgm:pt>
    <dgm:pt modelId="{A2BEFA38-0D10-DF4C-9BE9-0FCDE7CC017A}" type="pres">
      <dgm:prSet presAssocID="{26C1C4FA-61FF-054F-9BF4-1F8945D6F3C6}" presName="hierChild5" presStyleCnt="0"/>
      <dgm:spPr/>
    </dgm:pt>
    <dgm:pt modelId="{D9B34ADF-7C7D-8B40-8389-EB6402D7A885}" type="pres">
      <dgm:prSet presAssocID="{5E7178F5-8191-C54D-AA68-6D7133A92384}" presName="hierChild5" presStyleCnt="0"/>
      <dgm:spPr/>
    </dgm:pt>
    <dgm:pt modelId="{EF2E8422-7A82-B549-8892-0142862B731F}" type="pres">
      <dgm:prSet presAssocID="{D7466D4C-9D02-264B-BD31-F12160644A59}" presName="Name37" presStyleLbl="parChTrans1D2" presStyleIdx="2" presStyleCnt="3"/>
      <dgm:spPr/>
    </dgm:pt>
    <dgm:pt modelId="{EFF0BDBE-E28D-7C40-9927-53C6ACACBB5D}" type="pres">
      <dgm:prSet presAssocID="{47D94AAA-A60C-4044-B9BB-1634D9C48633}" presName="hierRoot2" presStyleCnt="0">
        <dgm:presLayoutVars>
          <dgm:hierBranch val="init"/>
        </dgm:presLayoutVars>
      </dgm:prSet>
      <dgm:spPr/>
    </dgm:pt>
    <dgm:pt modelId="{126DA3BA-09FE-5745-814A-E90753157E91}" type="pres">
      <dgm:prSet presAssocID="{47D94AAA-A60C-4044-B9BB-1634D9C48633}" presName="rootComposite" presStyleCnt="0"/>
      <dgm:spPr/>
    </dgm:pt>
    <dgm:pt modelId="{1F76347A-384F-594A-A674-BA89C49BBCA5}" type="pres">
      <dgm:prSet presAssocID="{47D94AAA-A60C-4044-B9BB-1634D9C48633}" presName="rootText" presStyleLbl="node2" presStyleIdx="2" presStyleCnt="3">
        <dgm:presLayoutVars>
          <dgm:chPref val="3"/>
        </dgm:presLayoutVars>
      </dgm:prSet>
      <dgm:spPr/>
    </dgm:pt>
    <dgm:pt modelId="{32791543-5B71-804B-A3CE-CB456907CB3B}" type="pres">
      <dgm:prSet presAssocID="{47D94AAA-A60C-4044-B9BB-1634D9C48633}" presName="rootConnector" presStyleLbl="node2" presStyleIdx="2" presStyleCnt="3"/>
      <dgm:spPr/>
    </dgm:pt>
    <dgm:pt modelId="{C256387C-3979-3B4E-BA78-E57BDF9BCA0F}" type="pres">
      <dgm:prSet presAssocID="{47D94AAA-A60C-4044-B9BB-1634D9C48633}" presName="hierChild4" presStyleCnt="0"/>
      <dgm:spPr/>
    </dgm:pt>
    <dgm:pt modelId="{1A48E3E6-4FDB-2B44-810F-F601D5895DAB}" type="pres">
      <dgm:prSet presAssocID="{4B70ADCE-6527-FB41-ABD0-FA5AF3A5AAFC}" presName="Name37" presStyleLbl="parChTrans1D3" presStyleIdx="2" presStyleCnt="3"/>
      <dgm:spPr/>
    </dgm:pt>
    <dgm:pt modelId="{20F58F64-59C5-B54C-B989-6543CA7ACA17}" type="pres">
      <dgm:prSet presAssocID="{47671A57-93DC-1242-9D5B-FD28CD9E4921}" presName="hierRoot2" presStyleCnt="0">
        <dgm:presLayoutVars>
          <dgm:hierBranch val="init"/>
        </dgm:presLayoutVars>
      </dgm:prSet>
      <dgm:spPr/>
    </dgm:pt>
    <dgm:pt modelId="{D249DABE-1AAC-BD4B-9ACD-072A8C2D686F}" type="pres">
      <dgm:prSet presAssocID="{47671A57-93DC-1242-9D5B-FD28CD9E4921}" presName="rootComposite" presStyleCnt="0"/>
      <dgm:spPr/>
    </dgm:pt>
    <dgm:pt modelId="{7BC66B99-FB1D-5743-801F-D5C52CFFB7AA}" type="pres">
      <dgm:prSet presAssocID="{47671A57-93DC-1242-9D5B-FD28CD9E4921}" presName="rootText" presStyleLbl="node3" presStyleIdx="2" presStyleCnt="3" custScaleY="222847">
        <dgm:presLayoutVars>
          <dgm:chPref val="3"/>
        </dgm:presLayoutVars>
      </dgm:prSet>
      <dgm:spPr/>
    </dgm:pt>
    <dgm:pt modelId="{CE5065A0-2495-5241-8839-F127F2077762}" type="pres">
      <dgm:prSet presAssocID="{47671A57-93DC-1242-9D5B-FD28CD9E4921}" presName="rootConnector" presStyleLbl="node3" presStyleIdx="2" presStyleCnt="3"/>
      <dgm:spPr/>
    </dgm:pt>
    <dgm:pt modelId="{A12197DB-D702-8443-941E-0D06FDA2B189}" type="pres">
      <dgm:prSet presAssocID="{47671A57-93DC-1242-9D5B-FD28CD9E4921}" presName="hierChild4" presStyleCnt="0"/>
      <dgm:spPr/>
    </dgm:pt>
    <dgm:pt modelId="{0E9BBCED-37DD-8D4F-9034-E053B11642B1}" type="pres">
      <dgm:prSet presAssocID="{47671A57-93DC-1242-9D5B-FD28CD9E4921}" presName="hierChild5" presStyleCnt="0"/>
      <dgm:spPr/>
    </dgm:pt>
    <dgm:pt modelId="{A339B35C-9BC1-D04F-8AB7-B0D0C2194322}" type="pres">
      <dgm:prSet presAssocID="{47D94AAA-A60C-4044-B9BB-1634D9C48633}" presName="hierChild5" presStyleCnt="0"/>
      <dgm:spPr/>
    </dgm:pt>
    <dgm:pt modelId="{BE686CED-DDCA-724D-9BEC-B5D55CBFC052}" type="pres">
      <dgm:prSet presAssocID="{8CD126FD-4AD5-144D-9187-2EAC0E58786A}" presName="hierChild3" presStyleCnt="0"/>
      <dgm:spPr/>
    </dgm:pt>
  </dgm:ptLst>
  <dgm:cxnLst>
    <dgm:cxn modelId="{AD6B3906-E69C-4D42-BCB8-636D1FE08182}" type="presOf" srcId="{B8D43911-62B3-3044-B2B3-C063DBB1D0BB}" destId="{817DCD0E-05C9-5147-8661-27530F2FECB2}" srcOrd="0" destOrd="0" presId="urn:microsoft.com/office/officeart/2005/8/layout/orgChart1"/>
    <dgm:cxn modelId="{FEF4F50B-38C2-2A4F-AA32-5F79FB06398D}" type="presOf" srcId="{47671A57-93DC-1242-9D5B-FD28CD9E4921}" destId="{CE5065A0-2495-5241-8839-F127F2077762}" srcOrd="1" destOrd="0" presId="urn:microsoft.com/office/officeart/2005/8/layout/orgChart1"/>
    <dgm:cxn modelId="{D9253A18-14A7-0441-A43E-EED7C051EE37}" type="presOf" srcId="{EE99EF0E-8DE0-3443-866A-E99ADB2CC65B}" destId="{DC9AB752-5F01-CD4F-B6D8-7CF2C91D19A9}" srcOrd="0" destOrd="0" presId="urn:microsoft.com/office/officeart/2005/8/layout/orgChart1"/>
    <dgm:cxn modelId="{CE255F1B-A146-774B-B70F-9A07F44AD283}" type="presOf" srcId="{163B649D-A84C-594A-810A-623921210350}" destId="{F92896B7-A2DF-2C40-AA3D-C3EC594A459F}" srcOrd="0" destOrd="0" presId="urn:microsoft.com/office/officeart/2005/8/layout/orgChart1"/>
    <dgm:cxn modelId="{C6EFBB29-8675-1A40-9247-04F9FF4B4AC2}" type="presOf" srcId="{113C1297-CCBC-7540-B364-CD5ACD9E6B3D}" destId="{477EC9D3-BC4D-3644-8E61-5C7E3F8368C5}" srcOrd="0" destOrd="0" presId="urn:microsoft.com/office/officeart/2005/8/layout/orgChart1"/>
    <dgm:cxn modelId="{C3AD1E2B-F448-B44C-BE71-DC957E306A5B}" type="presOf" srcId="{DB98F435-1312-7145-AACE-675C2975AE7A}" destId="{6177FF88-D8CD-564C-BE0F-8FFC69DDEA71}" srcOrd="0" destOrd="0" presId="urn:microsoft.com/office/officeart/2005/8/layout/orgChart1"/>
    <dgm:cxn modelId="{C7DB8931-1A41-0240-959D-F23DB89BF1BE}" srcId="{8CD126FD-4AD5-144D-9187-2EAC0E58786A}" destId="{47D94AAA-A60C-4044-B9BB-1634D9C48633}" srcOrd="2" destOrd="0" parTransId="{D7466D4C-9D02-264B-BD31-F12160644A59}" sibTransId="{2BEFF988-8335-CC48-A802-CF43F061D517}"/>
    <dgm:cxn modelId="{E4F3A631-D053-404B-A42D-43C451D5EEBF}" type="presOf" srcId="{4B70ADCE-6527-FB41-ABD0-FA5AF3A5AAFC}" destId="{1A48E3E6-4FDB-2B44-810F-F601D5895DAB}" srcOrd="0" destOrd="0" presId="urn:microsoft.com/office/officeart/2005/8/layout/orgChart1"/>
    <dgm:cxn modelId="{EA32773A-651D-1C43-9A7C-BB6ADA47D507}" type="presOf" srcId="{8CD126FD-4AD5-144D-9187-2EAC0E58786A}" destId="{E9EAB888-F2E1-6A4F-AC6C-0B4251922E2B}" srcOrd="1" destOrd="0" presId="urn:microsoft.com/office/officeart/2005/8/layout/orgChart1"/>
    <dgm:cxn modelId="{3D046263-BE51-964C-BABD-30BF9D2FAF4E}" type="presOf" srcId="{26C1C4FA-61FF-054F-9BF4-1F8945D6F3C6}" destId="{F5B8750E-DABB-D340-ABD9-1524F16315BB}" srcOrd="0" destOrd="0" presId="urn:microsoft.com/office/officeart/2005/8/layout/orgChart1"/>
    <dgm:cxn modelId="{FE8E3144-7D83-7842-9E22-FC665BB1004F}" srcId="{260EEC48-282E-D442-BFB2-03602D4B5050}" destId="{163B649D-A84C-594A-810A-623921210350}" srcOrd="0" destOrd="0" parTransId="{113C1297-CCBC-7540-B364-CD5ACD9E6B3D}" sibTransId="{3E4623C2-2D70-2B47-BA44-3348C46C66B6}"/>
    <dgm:cxn modelId="{93F74E65-EBBE-2E4C-BDB6-D6D26E7A655D}" srcId="{8CD126FD-4AD5-144D-9187-2EAC0E58786A}" destId="{260EEC48-282E-D442-BFB2-03602D4B5050}" srcOrd="0" destOrd="0" parTransId="{B8D43911-62B3-3044-B2B3-C063DBB1D0BB}" sibTransId="{576C3411-BBD9-804C-BE98-9BE3BAE588AE}"/>
    <dgm:cxn modelId="{8DD1C146-9D84-8745-BA6F-4AA63587EC6B}" srcId="{8CD126FD-4AD5-144D-9187-2EAC0E58786A}" destId="{5E7178F5-8191-C54D-AA68-6D7133A92384}" srcOrd="1" destOrd="0" parTransId="{DB98F435-1312-7145-AACE-675C2975AE7A}" sibTransId="{61E94C47-E846-5D4B-B31B-5DC7A48EE42A}"/>
    <dgm:cxn modelId="{E73D2954-B8C2-9C4E-AC56-5AD6B89B162D}" srcId="{47D94AAA-A60C-4044-B9BB-1634D9C48633}" destId="{47671A57-93DC-1242-9D5B-FD28CD9E4921}" srcOrd="0" destOrd="0" parTransId="{4B70ADCE-6527-FB41-ABD0-FA5AF3A5AAFC}" sibTransId="{C6FAEA35-D822-824D-B0A5-6BEC801C9DC3}"/>
    <dgm:cxn modelId="{CB33E881-A2EC-B645-B6AB-A4BB7B82830C}" type="presOf" srcId="{616DA5CE-D1CE-2544-832E-4BAF5E59FCE9}" destId="{D5ABC1A1-AF6E-AE49-A7D2-0D7A27A06536}" srcOrd="0" destOrd="0" presId="urn:microsoft.com/office/officeart/2005/8/layout/orgChart1"/>
    <dgm:cxn modelId="{0FF3E585-34FB-424A-B45D-0B955A61E031}" type="presOf" srcId="{260EEC48-282E-D442-BFB2-03602D4B5050}" destId="{86B47790-8E4C-C34D-9CB0-0E0FAE52DB95}" srcOrd="1" destOrd="0" presId="urn:microsoft.com/office/officeart/2005/8/layout/orgChart1"/>
    <dgm:cxn modelId="{BCB5CCA4-16A8-5F46-92CB-B7C5CCDAB4D5}" type="presOf" srcId="{47D94AAA-A60C-4044-B9BB-1634D9C48633}" destId="{1F76347A-384F-594A-A674-BA89C49BBCA5}" srcOrd="0" destOrd="0" presId="urn:microsoft.com/office/officeart/2005/8/layout/orgChart1"/>
    <dgm:cxn modelId="{17B444AB-04D3-8840-9A9E-32E49CD45CE3}" type="presOf" srcId="{260EEC48-282E-D442-BFB2-03602D4B5050}" destId="{4A9C3BF1-AF0A-FC4A-9FF7-25C9F2166D73}" srcOrd="0" destOrd="0" presId="urn:microsoft.com/office/officeart/2005/8/layout/orgChart1"/>
    <dgm:cxn modelId="{7776F4B1-8366-7C41-9ACD-EB6692924CA4}" type="presOf" srcId="{26C1C4FA-61FF-054F-9BF4-1F8945D6F3C6}" destId="{0C810D09-1BF1-C94F-92B8-E128BC8F9A69}" srcOrd="1" destOrd="0" presId="urn:microsoft.com/office/officeart/2005/8/layout/orgChart1"/>
    <dgm:cxn modelId="{5AE7F7B6-0AEB-9B42-9C58-9AFEA8954C65}" type="presOf" srcId="{5E7178F5-8191-C54D-AA68-6D7133A92384}" destId="{59868A4D-2CE2-0940-96D0-ED0B73F272B8}" srcOrd="1" destOrd="0" presId="urn:microsoft.com/office/officeart/2005/8/layout/orgChart1"/>
    <dgm:cxn modelId="{21B3C3BD-7C73-1943-9912-581E01821658}" srcId="{5E7178F5-8191-C54D-AA68-6D7133A92384}" destId="{26C1C4FA-61FF-054F-9BF4-1F8945D6F3C6}" srcOrd="0" destOrd="0" parTransId="{616DA5CE-D1CE-2544-832E-4BAF5E59FCE9}" sibTransId="{08C063AA-7E31-6C44-BFD4-AD1C2C460DC3}"/>
    <dgm:cxn modelId="{88C047C0-5E35-464D-9818-826EE8C71DD9}" type="presOf" srcId="{47D94AAA-A60C-4044-B9BB-1634D9C48633}" destId="{32791543-5B71-804B-A3CE-CB456907CB3B}" srcOrd="1" destOrd="0" presId="urn:microsoft.com/office/officeart/2005/8/layout/orgChart1"/>
    <dgm:cxn modelId="{A04ED1D1-6A06-684D-A66F-253A4553E2B8}" type="presOf" srcId="{47671A57-93DC-1242-9D5B-FD28CD9E4921}" destId="{7BC66B99-FB1D-5743-801F-D5C52CFFB7AA}" srcOrd="0" destOrd="0" presId="urn:microsoft.com/office/officeart/2005/8/layout/orgChart1"/>
    <dgm:cxn modelId="{DD81F1D2-3AE3-1A41-8465-9B5B2ADA9268}" type="presOf" srcId="{163B649D-A84C-594A-810A-623921210350}" destId="{BCE283E8-4B7D-2045-B3D1-C9072E010A42}" srcOrd="1" destOrd="0" presId="urn:microsoft.com/office/officeart/2005/8/layout/orgChart1"/>
    <dgm:cxn modelId="{4B56A0D4-3774-F14D-B72A-EDCECA820AA0}" srcId="{EE99EF0E-8DE0-3443-866A-E99ADB2CC65B}" destId="{8CD126FD-4AD5-144D-9187-2EAC0E58786A}" srcOrd="0" destOrd="0" parTransId="{99EEA86F-EFDD-B84D-BA8D-FDF6120722AA}" sibTransId="{3A6009A6-4602-ED4B-B9C9-53AB668B8234}"/>
    <dgm:cxn modelId="{A89252DD-E283-B647-8969-EEC5227C2CDA}" type="presOf" srcId="{8CD126FD-4AD5-144D-9187-2EAC0E58786A}" destId="{D110D5F8-9719-4040-975B-9A60E2C32D7D}" srcOrd="0" destOrd="0" presId="urn:microsoft.com/office/officeart/2005/8/layout/orgChart1"/>
    <dgm:cxn modelId="{E0BFCAF0-BFD1-8946-A18D-D81D64671FE9}" type="presOf" srcId="{D7466D4C-9D02-264B-BD31-F12160644A59}" destId="{EF2E8422-7A82-B549-8892-0142862B731F}" srcOrd="0" destOrd="0" presId="urn:microsoft.com/office/officeart/2005/8/layout/orgChart1"/>
    <dgm:cxn modelId="{F4EE7EF2-6731-6445-97A4-CFF1327F9984}" type="presOf" srcId="{5E7178F5-8191-C54D-AA68-6D7133A92384}" destId="{25A28B53-13F4-FB41-8447-3D7725DCE4FF}" srcOrd="0" destOrd="0" presId="urn:microsoft.com/office/officeart/2005/8/layout/orgChart1"/>
    <dgm:cxn modelId="{8C6B3E6C-739D-7349-B1D5-E5B48B5D9485}" type="presParOf" srcId="{DC9AB752-5F01-CD4F-B6D8-7CF2C91D19A9}" destId="{2129AD13-A07D-D646-9413-280E574B0554}" srcOrd="0" destOrd="0" presId="urn:microsoft.com/office/officeart/2005/8/layout/orgChart1"/>
    <dgm:cxn modelId="{0A050D5C-83B1-0D4B-9D77-4394923CC166}" type="presParOf" srcId="{2129AD13-A07D-D646-9413-280E574B0554}" destId="{8F3E5D8F-DB7C-A84C-8A8C-E401BD1DC173}" srcOrd="0" destOrd="0" presId="urn:microsoft.com/office/officeart/2005/8/layout/orgChart1"/>
    <dgm:cxn modelId="{5710ABE9-907A-8A43-BB2B-8D819A935319}" type="presParOf" srcId="{8F3E5D8F-DB7C-A84C-8A8C-E401BD1DC173}" destId="{D110D5F8-9719-4040-975B-9A60E2C32D7D}" srcOrd="0" destOrd="0" presId="urn:microsoft.com/office/officeart/2005/8/layout/orgChart1"/>
    <dgm:cxn modelId="{1887AFA6-BCD8-7045-A30B-EA9CB802EE5F}" type="presParOf" srcId="{8F3E5D8F-DB7C-A84C-8A8C-E401BD1DC173}" destId="{E9EAB888-F2E1-6A4F-AC6C-0B4251922E2B}" srcOrd="1" destOrd="0" presId="urn:microsoft.com/office/officeart/2005/8/layout/orgChart1"/>
    <dgm:cxn modelId="{B4270313-F4AE-E248-93A9-B9BC710A20BD}" type="presParOf" srcId="{2129AD13-A07D-D646-9413-280E574B0554}" destId="{B5D3F759-1360-8445-86BB-8090F7F1E004}" srcOrd="1" destOrd="0" presId="urn:microsoft.com/office/officeart/2005/8/layout/orgChart1"/>
    <dgm:cxn modelId="{55BB93EE-29AA-FA40-893A-E93F5C94F007}" type="presParOf" srcId="{B5D3F759-1360-8445-86BB-8090F7F1E004}" destId="{817DCD0E-05C9-5147-8661-27530F2FECB2}" srcOrd="0" destOrd="0" presId="urn:microsoft.com/office/officeart/2005/8/layout/orgChart1"/>
    <dgm:cxn modelId="{FBF2738F-72EA-A44B-8C6B-2D7000251F8E}" type="presParOf" srcId="{B5D3F759-1360-8445-86BB-8090F7F1E004}" destId="{E700BE9F-BB3C-8645-A47D-51729A98B37D}" srcOrd="1" destOrd="0" presId="urn:microsoft.com/office/officeart/2005/8/layout/orgChart1"/>
    <dgm:cxn modelId="{114B85A2-2FFA-6643-A60B-33D69E9F42C7}" type="presParOf" srcId="{E700BE9F-BB3C-8645-A47D-51729A98B37D}" destId="{5F5DC9CB-C5BC-7548-8142-27CC2AA369D4}" srcOrd="0" destOrd="0" presId="urn:microsoft.com/office/officeart/2005/8/layout/orgChart1"/>
    <dgm:cxn modelId="{8DAE443E-90FD-DA40-B054-0D1F5D8E086F}" type="presParOf" srcId="{5F5DC9CB-C5BC-7548-8142-27CC2AA369D4}" destId="{4A9C3BF1-AF0A-FC4A-9FF7-25C9F2166D73}" srcOrd="0" destOrd="0" presId="urn:microsoft.com/office/officeart/2005/8/layout/orgChart1"/>
    <dgm:cxn modelId="{23729914-83DF-0144-8006-C335299122E2}" type="presParOf" srcId="{5F5DC9CB-C5BC-7548-8142-27CC2AA369D4}" destId="{86B47790-8E4C-C34D-9CB0-0E0FAE52DB95}" srcOrd="1" destOrd="0" presId="urn:microsoft.com/office/officeart/2005/8/layout/orgChart1"/>
    <dgm:cxn modelId="{E87A2CEF-7DF2-484B-B88F-F94198713E8A}" type="presParOf" srcId="{E700BE9F-BB3C-8645-A47D-51729A98B37D}" destId="{10E945D1-9A2B-D34A-B11C-561F343C930E}" srcOrd="1" destOrd="0" presId="urn:microsoft.com/office/officeart/2005/8/layout/orgChart1"/>
    <dgm:cxn modelId="{A0807759-340A-8749-A768-BAE7E142D25D}" type="presParOf" srcId="{10E945D1-9A2B-D34A-B11C-561F343C930E}" destId="{477EC9D3-BC4D-3644-8E61-5C7E3F8368C5}" srcOrd="0" destOrd="0" presId="urn:microsoft.com/office/officeart/2005/8/layout/orgChart1"/>
    <dgm:cxn modelId="{808EA222-ACCF-1046-A614-9EC2B033FA87}" type="presParOf" srcId="{10E945D1-9A2B-D34A-B11C-561F343C930E}" destId="{86E49FE5-44BE-1243-B90D-4B189DB3E298}" srcOrd="1" destOrd="0" presId="urn:microsoft.com/office/officeart/2005/8/layout/orgChart1"/>
    <dgm:cxn modelId="{28C74807-90FE-D442-A966-7864561A39EA}" type="presParOf" srcId="{86E49FE5-44BE-1243-B90D-4B189DB3E298}" destId="{A06F5405-8681-3E48-A137-8A4087C8B89D}" srcOrd="0" destOrd="0" presId="urn:microsoft.com/office/officeart/2005/8/layout/orgChart1"/>
    <dgm:cxn modelId="{ED0D3081-DC6A-C747-9716-EE8E618565E2}" type="presParOf" srcId="{A06F5405-8681-3E48-A137-8A4087C8B89D}" destId="{F92896B7-A2DF-2C40-AA3D-C3EC594A459F}" srcOrd="0" destOrd="0" presId="urn:microsoft.com/office/officeart/2005/8/layout/orgChart1"/>
    <dgm:cxn modelId="{E08DF72D-1469-2F4C-9E41-EF2B7F4DD85D}" type="presParOf" srcId="{A06F5405-8681-3E48-A137-8A4087C8B89D}" destId="{BCE283E8-4B7D-2045-B3D1-C9072E010A42}" srcOrd="1" destOrd="0" presId="urn:microsoft.com/office/officeart/2005/8/layout/orgChart1"/>
    <dgm:cxn modelId="{A9F5332F-7600-7141-9339-9DA27D2FEB0B}" type="presParOf" srcId="{86E49FE5-44BE-1243-B90D-4B189DB3E298}" destId="{243DBD2E-AE36-4244-ACE9-5CF9D38C9984}" srcOrd="1" destOrd="0" presId="urn:microsoft.com/office/officeart/2005/8/layout/orgChart1"/>
    <dgm:cxn modelId="{CC70DA3D-A44B-5246-9245-312C716062C5}" type="presParOf" srcId="{86E49FE5-44BE-1243-B90D-4B189DB3E298}" destId="{330FDF03-02BA-4B42-98AC-E8296B1AF2DC}" srcOrd="2" destOrd="0" presId="urn:microsoft.com/office/officeart/2005/8/layout/orgChart1"/>
    <dgm:cxn modelId="{13466680-6A1D-7041-843B-8CFE604ECFA8}" type="presParOf" srcId="{E700BE9F-BB3C-8645-A47D-51729A98B37D}" destId="{F555CB7A-EF38-FF44-BE6F-1AF791969F65}" srcOrd="2" destOrd="0" presId="urn:microsoft.com/office/officeart/2005/8/layout/orgChart1"/>
    <dgm:cxn modelId="{37543DA5-EA37-8645-8F38-5F58636F6308}" type="presParOf" srcId="{B5D3F759-1360-8445-86BB-8090F7F1E004}" destId="{6177FF88-D8CD-564C-BE0F-8FFC69DDEA71}" srcOrd="2" destOrd="0" presId="urn:microsoft.com/office/officeart/2005/8/layout/orgChart1"/>
    <dgm:cxn modelId="{7897A80A-3AE7-C64D-8E16-58A072F84536}" type="presParOf" srcId="{B5D3F759-1360-8445-86BB-8090F7F1E004}" destId="{BD18E198-8D31-6A4F-AF05-D20FAD9FA827}" srcOrd="3" destOrd="0" presId="urn:microsoft.com/office/officeart/2005/8/layout/orgChart1"/>
    <dgm:cxn modelId="{E05EE29B-CA78-4A45-9A06-1F37E5FBB32D}" type="presParOf" srcId="{BD18E198-8D31-6A4F-AF05-D20FAD9FA827}" destId="{26AD675A-B264-D04D-84B1-9EA95119A8FF}" srcOrd="0" destOrd="0" presId="urn:microsoft.com/office/officeart/2005/8/layout/orgChart1"/>
    <dgm:cxn modelId="{2B64220E-F2AE-4C4F-AABD-72BFE0271EE3}" type="presParOf" srcId="{26AD675A-B264-D04D-84B1-9EA95119A8FF}" destId="{25A28B53-13F4-FB41-8447-3D7725DCE4FF}" srcOrd="0" destOrd="0" presId="urn:microsoft.com/office/officeart/2005/8/layout/orgChart1"/>
    <dgm:cxn modelId="{EF9EBB0C-2820-D94F-94A6-EE076E741E02}" type="presParOf" srcId="{26AD675A-B264-D04D-84B1-9EA95119A8FF}" destId="{59868A4D-2CE2-0940-96D0-ED0B73F272B8}" srcOrd="1" destOrd="0" presId="urn:microsoft.com/office/officeart/2005/8/layout/orgChart1"/>
    <dgm:cxn modelId="{C83ABBD5-2412-4D49-96DF-9CA34830834B}" type="presParOf" srcId="{BD18E198-8D31-6A4F-AF05-D20FAD9FA827}" destId="{F203AA3C-CDE2-7E47-B210-06E73931DB2B}" srcOrd="1" destOrd="0" presId="urn:microsoft.com/office/officeart/2005/8/layout/orgChart1"/>
    <dgm:cxn modelId="{7A82A2BE-2BC9-A444-946E-B2E1E2243541}" type="presParOf" srcId="{F203AA3C-CDE2-7E47-B210-06E73931DB2B}" destId="{D5ABC1A1-AF6E-AE49-A7D2-0D7A27A06536}" srcOrd="0" destOrd="0" presId="urn:microsoft.com/office/officeart/2005/8/layout/orgChart1"/>
    <dgm:cxn modelId="{49FA29E0-D721-2141-8677-F71FEC713537}" type="presParOf" srcId="{F203AA3C-CDE2-7E47-B210-06E73931DB2B}" destId="{059CCB6E-6C45-BB47-BDEF-3E12CB8F78E7}" srcOrd="1" destOrd="0" presId="urn:microsoft.com/office/officeart/2005/8/layout/orgChart1"/>
    <dgm:cxn modelId="{20242E7C-3006-0244-9ED9-52C1FF1C7F2E}" type="presParOf" srcId="{059CCB6E-6C45-BB47-BDEF-3E12CB8F78E7}" destId="{C64516B2-E080-854B-AAA6-86700FAC26A2}" srcOrd="0" destOrd="0" presId="urn:microsoft.com/office/officeart/2005/8/layout/orgChart1"/>
    <dgm:cxn modelId="{4EA386E2-3F23-8F49-8169-9AB613A1B0FA}" type="presParOf" srcId="{C64516B2-E080-854B-AAA6-86700FAC26A2}" destId="{F5B8750E-DABB-D340-ABD9-1524F16315BB}" srcOrd="0" destOrd="0" presId="urn:microsoft.com/office/officeart/2005/8/layout/orgChart1"/>
    <dgm:cxn modelId="{E280F956-A91A-F148-9461-FB0B01946A87}" type="presParOf" srcId="{C64516B2-E080-854B-AAA6-86700FAC26A2}" destId="{0C810D09-1BF1-C94F-92B8-E128BC8F9A69}" srcOrd="1" destOrd="0" presId="urn:microsoft.com/office/officeart/2005/8/layout/orgChart1"/>
    <dgm:cxn modelId="{BE598ED9-3AE4-CE49-BB06-BB8BD73C1DF1}" type="presParOf" srcId="{059CCB6E-6C45-BB47-BDEF-3E12CB8F78E7}" destId="{B2B20FFA-8E7C-0741-A160-65405C7109E3}" srcOrd="1" destOrd="0" presId="urn:microsoft.com/office/officeart/2005/8/layout/orgChart1"/>
    <dgm:cxn modelId="{D5BAD26D-19C0-F040-A566-5B66EE206F35}" type="presParOf" srcId="{059CCB6E-6C45-BB47-BDEF-3E12CB8F78E7}" destId="{A2BEFA38-0D10-DF4C-9BE9-0FCDE7CC017A}" srcOrd="2" destOrd="0" presId="urn:microsoft.com/office/officeart/2005/8/layout/orgChart1"/>
    <dgm:cxn modelId="{2BEFE49A-E1E2-A74C-ADD8-5CF7EB2E16C6}" type="presParOf" srcId="{BD18E198-8D31-6A4F-AF05-D20FAD9FA827}" destId="{D9B34ADF-7C7D-8B40-8389-EB6402D7A885}" srcOrd="2" destOrd="0" presId="urn:microsoft.com/office/officeart/2005/8/layout/orgChart1"/>
    <dgm:cxn modelId="{67AAF74C-0C05-2743-A8A5-EE5E83B228FF}" type="presParOf" srcId="{B5D3F759-1360-8445-86BB-8090F7F1E004}" destId="{EF2E8422-7A82-B549-8892-0142862B731F}" srcOrd="4" destOrd="0" presId="urn:microsoft.com/office/officeart/2005/8/layout/orgChart1"/>
    <dgm:cxn modelId="{CCD13327-067C-8742-849F-321B1AE57644}" type="presParOf" srcId="{B5D3F759-1360-8445-86BB-8090F7F1E004}" destId="{EFF0BDBE-E28D-7C40-9927-53C6ACACBB5D}" srcOrd="5" destOrd="0" presId="urn:microsoft.com/office/officeart/2005/8/layout/orgChart1"/>
    <dgm:cxn modelId="{F31AF2C7-8F95-F64E-835C-5C60524ADF88}" type="presParOf" srcId="{EFF0BDBE-E28D-7C40-9927-53C6ACACBB5D}" destId="{126DA3BA-09FE-5745-814A-E90753157E91}" srcOrd="0" destOrd="0" presId="urn:microsoft.com/office/officeart/2005/8/layout/orgChart1"/>
    <dgm:cxn modelId="{7C944F84-2B5C-D94F-9F79-B75F23CF75A3}" type="presParOf" srcId="{126DA3BA-09FE-5745-814A-E90753157E91}" destId="{1F76347A-384F-594A-A674-BA89C49BBCA5}" srcOrd="0" destOrd="0" presId="urn:microsoft.com/office/officeart/2005/8/layout/orgChart1"/>
    <dgm:cxn modelId="{301EEF52-661F-FE4B-9D53-9D052CFAFB76}" type="presParOf" srcId="{126DA3BA-09FE-5745-814A-E90753157E91}" destId="{32791543-5B71-804B-A3CE-CB456907CB3B}" srcOrd="1" destOrd="0" presId="urn:microsoft.com/office/officeart/2005/8/layout/orgChart1"/>
    <dgm:cxn modelId="{D06F3D8D-0007-FE4A-9E30-126338F5F54E}" type="presParOf" srcId="{EFF0BDBE-E28D-7C40-9927-53C6ACACBB5D}" destId="{C256387C-3979-3B4E-BA78-E57BDF9BCA0F}" srcOrd="1" destOrd="0" presId="urn:microsoft.com/office/officeart/2005/8/layout/orgChart1"/>
    <dgm:cxn modelId="{2C105BDA-69F8-9D42-BA0F-B4A630084462}" type="presParOf" srcId="{C256387C-3979-3B4E-BA78-E57BDF9BCA0F}" destId="{1A48E3E6-4FDB-2B44-810F-F601D5895DAB}" srcOrd="0" destOrd="0" presId="urn:microsoft.com/office/officeart/2005/8/layout/orgChart1"/>
    <dgm:cxn modelId="{2FC73C26-5639-4949-8D69-B38FA06D657F}" type="presParOf" srcId="{C256387C-3979-3B4E-BA78-E57BDF9BCA0F}" destId="{20F58F64-59C5-B54C-B989-6543CA7ACA17}" srcOrd="1" destOrd="0" presId="urn:microsoft.com/office/officeart/2005/8/layout/orgChart1"/>
    <dgm:cxn modelId="{3D4482A0-4E66-F548-BE6E-B26EEE4B0170}" type="presParOf" srcId="{20F58F64-59C5-B54C-B989-6543CA7ACA17}" destId="{D249DABE-1AAC-BD4B-9ACD-072A8C2D686F}" srcOrd="0" destOrd="0" presId="urn:microsoft.com/office/officeart/2005/8/layout/orgChart1"/>
    <dgm:cxn modelId="{D71ECCE2-F3A0-9041-8C6C-D7AE96A861F6}" type="presParOf" srcId="{D249DABE-1AAC-BD4B-9ACD-072A8C2D686F}" destId="{7BC66B99-FB1D-5743-801F-D5C52CFFB7AA}" srcOrd="0" destOrd="0" presId="urn:microsoft.com/office/officeart/2005/8/layout/orgChart1"/>
    <dgm:cxn modelId="{54C1F3D5-A159-DD45-81B7-DB1E8F095280}" type="presParOf" srcId="{D249DABE-1AAC-BD4B-9ACD-072A8C2D686F}" destId="{CE5065A0-2495-5241-8839-F127F2077762}" srcOrd="1" destOrd="0" presId="urn:microsoft.com/office/officeart/2005/8/layout/orgChart1"/>
    <dgm:cxn modelId="{3665792C-6E5B-6843-9AB5-30E11D57E457}" type="presParOf" srcId="{20F58F64-59C5-B54C-B989-6543CA7ACA17}" destId="{A12197DB-D702-8443-941E-0D06FDA2B189}" srcOrd="1" destOrd="0" presId="urn:microsoft.com/office/officeart/2005/8/layout/orgChart1"/>
    <dgm:cxn modelId="{8231E62F-BE8A-C14C-A826-0BF7521BA82E}" type="presParOf" srcId="{20F58F64-59C5-B54C-B989-6543CA7ACA17}" destId="{0E9BBCED-37DD-8D4F-9034-E053B11642B1}" srcOrd="2" destOrd="0" presId="urn:microsoft.com/office/officeart/2005/8/layout/orgChart1"/>
    <dgm:cxn modelId="{4E029B16-A993-7F42-B837-37B035628204}" type="presParOf" srcId="{EFF0BDBE-E28D-7C40-9927-53C6ACACBB5D}" destId="{A339B35C-9BC1-D04F-8AB7-B0D0C2194322}" srcOrd="2" destOrd="0" presId="urn:microsoft.com/office/officeart/2005/8/layout/orgChart1"/>
    <dgm:cxn modelId="{F1839CB5-F5AD-3F4D-8F85-09E7F233C3A5}" type="presParOf" srcId="{2129AD13-A07D-D646-9413-280E574B0554}" destId="{BE686CED-DDCA-724D-9BEC-B5D55CBFC052}"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EC876-F924-3043-BFC4-46BEEC1374C2}" type="doc">
      <dgm:prSet loTypeId="urn:microsoft.com/office/officeart/2005/8/layout/process4" loCatId="" qsTypeId="urn:microsoft.com/office/officeart/2005/8/quickstyle/simple1" qsCatId="simple" csTypeId="urn:microsoft.com/office/officeart/2005/8/colors/accent1_2" csCatId="accent1" phldr="1"/>
      <dgm:spPr/>
      <dgm:t>
        <a:bodyPr/>
        <a:lstStyle/>
        <a:p>
          <a:endParaRPr lang="ru-RU"/>
        </a:p>
      </dgm:t>
    </dgm:pt>
    <dgm:pt modelId="{7BA1E76E-FF58-834E-A405-32D40FCEA001}">
      <dgm:prSet phldrT="[Текст]" custT="1"/>
      <dgm:spPr/>
      <dgm:t>
        <a:bodyPr/>
        <a:lstStyle/>
        <a:p>
          <a:r>
            <a:rPr lang="ru-RU" sz="1200">
              <a:latin typeface="Times New Roman" panose="02020603050405020304" pitchFamily="18" charset="0"/>
              <a:cs typeface="Times New Roman" panose="02020603050405020304" pitchFamily="18" charset="0"/>
            </a:rPr>
            <a:t>1. Закупівля та логістика</a:t>
          </a:r>
        </a:p>
      </dgm:t>
    </dgm:pt>
    <dgm:pt modelId="{A5EC49EC-498B-7F4B-BFA4-7D5985514F45}" type="parTrans" cxnId="{03857C35-DA26-4341-BC64-D5CC520AFADA}">
      <dgm:prSet/>
      <dgm:spPr/>
      <dgm:t>
        <a:bodyPr/>
        <a:lstStyle/>
        <a:p>
          <a:endParaRPr lang="ru-RU" sz="1200">
            <a:latin typeface="Times New Roman" panose="02020603050405020304" pitchFamily="18" charset="0"/>
            <a:cs typeface="Times New Roman" panose="02020603050405020304" pitchFamily="18" charset="0"/>
          </a:endParaRPr>
        </a:p>
      </dgm:t>
    </dgm:pt>
    <dgm:pt modelId="{00B49824-2630-9143-98FD-0094B2B4F4DB}" type="sibTrans" cxnId="{03857C35-DA26-4341-BC64-D5CC520AFADA}">
      <dgm:prSet/>
      <dgm:spPr/>
      <dgm:t>
        <a:bodyPr/>
        <a:lstStyle/>
        <a:p>
          <a:endParaRPr lang="ru-RU" sz="1200">
            <a:latin typeface="Times New Roman" panose="02020603050405020304" pitchFamily="18" charset="0"/>
            <a:cs typeface="Times New Roman" panose="02020603050405020304" pitchFamily="18" charset="0"/>
          </a:endParaRPr>
        </a:p>
      </dgm:t>
    </dgm:pt>
    <dgm:pt modelId="{D79EF963-B9B2-DC47-819F-B1F990ADC2DC}">
      <dgm:prSet phldrT="[Текст]" custT="1"/>
      <dgm:spPr/>
      <dgm:t>
        <a:bodyPr/>
        <a:lstStyle/>
        <a:p>
          <a:r>
            <a:rPr lang="ru-RU" sz="1200">
              <a:latin typeface="Times New Roman" panose="02020603050405020304" pitchFamily="18" charset="0"/>
              <a:cs typeface="Times New Roman" panose="02020603050405020304" pitchFamily="18" charset="0"/>
            </a:rPr>
            <a:t>Постачання ліків та медичних товарів </a:t>
          </a:r>
        </a:p>
      </dgm:t>
    </dgm:pt>
    <dgm:pt modelId="{ADFAB27A-1BBA-3D46-833C-C8CE73AD59E5}" type="parTrans" cxnId="{B028F928-EFCD-BD43-859A-BC911C033CFF}">
      <dgm:prSet/>
      <dgm:spPr/>
      <dgm:t>
        <a:bodyPr/>
        <a:lstStyle/>
        <a:p>
          <a:endParaRPr lang="ru-RU" sz="1200">
            <a:latin typeface="Times New Roman" panose="02020603050405020304" pitchFamily="18" charset="0"/>
            <a:cs typeface="Times New Roman" panose="02020603050405020304" pitchFamily="18" charset="0"/>
          </a:endParaRPr>
        </a:p>
      </dgm:t>
    </dgm:pt>
    <dgm:pt modelId="{25061B8A-869A-C042-9327-4B155841930E}" type="sibTrans" cxnId="{B028F928-EFCD-BD43-859A-BC911C033CFF}">
      <dgm:prSet/>
      <dgm:spPr/>
      <dgm:t>
        <a:bodyPr/>
        <a:lstStyle/>
        <a:p>
          <a:endParaRPr lang="ru-RU" sz="1200">
            <a:latin typeface="Times New Roman" panose="02020603050405020304" pitchFamily="18" charset="0"/>
            <a:cs typeface="Times New Roman" panose="02020603050405020304" pitchFamily="18" charset="0"/>
          </a:endParaRPr>
        </a:p>
      </dgm:t>
    </dgm:pt>
    <dgm:pt modelId="{2F473638-488B-7D45-A40F-804849CC9B4C}">
      <dgm:prSet phldrT="[Текст]" custT="1"/>
      <dgm:spPr/>
      <dgm:t>
        <a:bodyPr/>
        <a:lstStyle/>
        <a:p>
          <a:r>
            <a:rPr lang="ru-RU" sz="1200">
              <a:latin typeface="Times New Roman" panose="02020603050405020304" pitchFamily="18" charset="0"/>
              <a:cs typeface="Times New Roman" panose="02020603050405020304" pitchFamily="18" charset="0"/>
            </a:rPr>
            <a:t>Логістика та складське управління </a:t>
          </a:r>
        </a:p>
      </dgm:t>
    </dgm:pt>
    <dgm:pt modelId="{D2DADA61-275F-6A4A-A0A0-3FAA5A95BACE}" type="parTrans" cxnId="{95FAA66C-518E-2F4B-B510-069C519E5A6A}">
      <dgm:prSet/>
      <dgm:spPr/>
      <dgm:t>
        <a:bodyPr/>
        <a:lstStyle/>
        <a:p>
          <a:endParaRPr lang="ru-RU" sz="1200">
            <a:latin typeface="Times New Roman" panose="02020603050405020304" pitchFamily="18" charset="0"/>
            <a:cs typeface="Times New Roman" panose="02020603050405020304" pitchFamily="18" charset="0"/>
          </a:endParaRPr>
        </a:p>
      </dgm:t>
    </dgm:pt>
    <dgm:pt modelId="{DCD68C66-2952-9F45-B526-27639CFFC9C1}" type="sibTrans" cxnId="{95FAA66C-518E-2F4B-B510-069C519E5A6A}">
      <dgm:prSet/>
      <dgm:spPr/>
      <dgm:t>
        <a:bodyPr/>
        <a:lstStyle/>
        <a:p>
          <a:endParaRPr lang="ru-RU" sz="1200">
            <a:latin typeface="Times New Roman" panose="02020603050405020304" pitchFamily="18" charset="0"/>
            <a:cs typeface="Times New Roman" panose="02020603050405020304" pitchFamily="18" charset="0"/>
          </a:endParaRPr>
        </a:p>
      </dgm:t>
    </dgm:pt>
    <dgm:pt modelId="{DCB16806-F103-D145-A305-130FEACF8891}">
      <dgm:prSet phldrT="[Текст]" custT="1"/>
      <dgm:spPr/>
      <dgm:t>
        <a:bodyPr/>
        <a:lstStyle/>
        <a:p>
          <a:r>
            <a:rPr lang="ru-RU" sz="1200">
              <a:latin typeface="Times New Roman" panose="02020603050405020304" pitchFamily="18" charset="0"/>
              <a:cs typeface="Times New Roman" panose="02020603050405020304" pitchFamily="18" charset="0"/>
            </a:rPr>
            <a:t>2. Обслуговування клієнтів</a:t>
          </a:r>
        </a:p>
      </dgm:t>
    </dgm:pt>
    <dgm:pt modelId="{6626282D-D20E-D24C-9D70-88524C1D9C60}" type="parTrans" cxnId="{A1EABF71-9E25-CC42-9073-F2E675271657}">
      <dgm:prSet/>
      <dgm:spPr/>
      <dgm:t>
        <a:bodyPr/>
        <a:lstStyle/>
        <a:p>
          <a:endParaRPr lang="ru-RU" sz="1200">
            <a:latin typeface="Times New Roman" panose="02020603050405020304" pitchFamily="18" charset="0"/>
            <a:cs typeface="Times New Roman" panose="02020603050405020304" pitchFamily="18" charset="0"/>
          </a:endParaRPr>
        </a:p>
      </dgm:t>
    </dgm:pt>
    <dgm:pt modelId="{56E3EBE4-79B6-1F48-9CD0-F1243DC52BB1}" type="sibTrans" cxnId="{A1EABF71-9E25-CC42-9073-F2E675271657}">
      <dgm:prSet/>
      <dgm:spPr/>
      <dgm:t>
        <a:bodyPr/>
        <a:lstStyle/>
        <a:p>
          <a:endParaRPr lang="ru-RU" sz="1200">
            <a:latin typeface="Times New Roman" panose="02020603050405020304" pitchFamily="18" charset="0"/>
            <a:cs typeface="Times New Roman" panose="02020603050405020304" pitchFamily="18" charset="0"/>
          </a:endParaRPr>
        </a:p>
      </dgm:t>
    </dgm:pt>
    <dgm:pt modelId="{DF02BA76-233C-5348-ACD7-9734152772B7}">
      <dgm:prSet phldrT="[Текст]" custT="1"/>
      <dgm:spPr/>
      <dgm:t>
        <a:bodyPr/>
        <a:lstStyle/>
        <a:p>
          <a:r>
            <a:rPr lang="ru-RU" sz="1200">
              <a:latin typeface="Times New Roman" panose="02020603050405020304" pitchFamily="18" charset="0"/>
              <a:cs typeface="Times New Roman" panose="02020603050405020304" pitchFamily="18" charset="0"/>
            </a:rPr>
            <a:t>Консультації та продажі </a:t>
          </a:r>
        </a:p>
      </dgm:t>
    </dgm:pt>
    <dgm:pt modelId="{8D4FCAB3-9773-5D43-9833-727740D342BA}" type="parTrans" cxnId="{4A81DB83-AD04-5343-8C51-6A20C9D1761B}">
      <dgm:prSet/>
      <dgm:spPr/>
      <dgm:t>
        <a:bodyPr/>
        <a:lstStyle/>
        <a:p>
          <a:endParaRPr lang="ru-RU" sz="1200">
            <a:latin typeface="Times New Roman" panose="02020603050405020304" pitchFamily="18" charset="0"/>
            <a:cs typeface="Times New Roman" panose="02020603050405020304" pitchFamily="18" charset="0"/>
          </a:endParaRPr>
        </a:p>
      </dgm:t>
    </dgm:pt>
    <dgm:pt modelId="{6A942BAA-84B5-914E-B44D-2F4F3C3360F4}" type="sibTrans" cxnId="{4A81DB83-AD04-5343-8C51-6A20C9D1761B}">
      <dgm:prSet/>
      <dgm:spPr/>
      <dgm:t>
        <a:bodyPr/>
        <a:lstStyle/>
        <a:p>
          <a:endParaRPr lang="ru-RU" sz="1200">
            <a:latin typeface="Times New Roman" panose="02020603050405020304" pitchFamily="18" charset="0"/>
            <a:cs typeface="Times New Roman" panose="02020603050405020304" pitchFamily="18" charset="0"/>
          </a:endParaRPr>
        </a:p>
      </dgm:t>
    </dgm:pt>
    <dgm:pt modelId="{07F5F473-3CE5-944A-85B0-614FD003E885}">
      <dgm:prSet phldrT="[Текст]" custT="1"/>
      <dgm:spPr/>
      <dgm:t>
        <a:bodyPr/>
        <a:lstStyle/>
        <a:p>
          <a:r>
            <a:rPr lang="ru-RU" sz="1200">
              <a:latin typeface="Times New Roman" panose="02020603050405020304" pitchFamily="18" charset="0"/>
              <a:cs typeface="Times New Roman" panose="02020603050405020304" pitchFamily="18" charset="0"/>
            </a:rPr>
            <a:t>Організація обслуговування </a:t>
          </a:r>
        </a:p>
      </dgm:t>
    </dgm:pt>
    <dgm:pt modelId="{72B56ABA-CFD6-904E-9C8B-4B65B7A6427A}" type="parTrans" cxnId="{3A0C878A-2D6A-8349-9F83-F420E7A905DB}">
      <dgm:prSet/>
      <dgm:spPr/>
      <dgm:t>
        <a:bodyPr/>
        <a:lstStyle/>
        <a:p>
          <a:endParaRPr lang="ru-RU" sz="1200">
            <a:latin typeface="Times New Roman" panose="02020603050405020304" pitchFamily="18" charset="0"/>
            <a:cs typeface="Times New Roman" panose="02020603050405020304" pitchFamily="18" charset="0"/>
          </a:endParaRPr>
        </a:p>
      </dgm:t>
    </dgm:pt>
    <dgm:pt modelId="{10B583CA-D1B3-0841-A3FC-17666914A089}" type="sibTrans" cxnId="{3A0C878A-2D6A-8349-9F83-F420E7A905DB}">
      <dgm:prSet/>
      <dgm:spPr/>
      <dgm:t>
        <a:bodyPr/>
        <a:lstStyle/>
        <a:p>
          <a:endParaRPr lang="ru-RU" sz="1200">
            <a:latin typeface="Times New Roman" panose="02020603050405020304" pitchFamily="18" charset="0"/>
            <a:cs typeface="Times New Roman" panose="02020603050405020304" pitchFamily="18" charset="0"/>
          </a:endParaRPr>
        </a:p>
      </dgm:t>
    </dgm:pt>
    <dgm:pt modelId="{37DB47A6-509C-7541-B10A-EC1493734BDE}">
      <dgm:prSet phldrT="[Текст]" custT="1"/>
      <dgm:spPr/>
      <dgm:t>
        <a:bodyPr/>
        <a:lstStyle/>
        <a:p>
          <a:r>
            <a:rPr lang="ru-RU" sz="1200">
              <a:latin typeface="Times New Roman" panose="02020603050405020304" pitchFamily="18" charset="0"/>
              <a:cs typeface="Times New Roman" panose="02020603050405020304" pitchFamily="18" charset="0"/>
            </a:rPr>
            <a:t>3. Фармацевтична документація</a:t>
          </a:r>
        </a:p>
      </dgm:t>
    </dgm:pt>
    <dgm:pt modelId="{AF8C1CD4-6DD6-F249-821E-EF46D10D0A46}" type="parTrans" cxnId="{5EE5D37F-FAF6-8F40-BE7A-2B26E53C0572}">
      <dgm:prSet/>
      <dgm:spPr/>
      <dgm:t>
        <a:bodyPr/>
        <a:lstStyle/>
        <a:p>
          <a:endParaRPr lang="ru-RU" sz="1200">
            <a:latin typeface="Times New Roman" panose="02020603050405020304" pitchFamily="18" charset="0"/>
            <a:cs typeface="Times New Roman" panose="02020603050405020304" pitchFamily="18" charset="0"/>
          </a:endParaRPr>
        </a:p>
      </dgm:t>
    </dgm:pt>
    <dgm:pt modelId="{328292F0-8A8F-3342-A4F5-F19700AEA1AB}" type="sibTrans" cxnId="{5EE5D37F-FAF6-8F40-BE7A-2B26E53C0572}">
      <dgm:prSet/>
      <dgm:spPr/>
      <dgm:t>
        <a:bodyPr/>
        <a:lstStyle/>
        <a:p>
          <a:endParaRPr lang="ru-RU" sz="1200">
            <a:latin typeface="Times New Roman" panose="02020603050405020304" pitchFamily="18" charset="0"/>
            <a:cs typeface="Times New Roman" panose="02020603050405020304" pitchFamily="18" charset="0"/>
          </a:endParaRPr>
        </a:p>
      </dgm:t>
    </dgm:pt>
    <dgm:pt modelId="{B4F267DC-5274-0B44-94DE-E9B6DFC85DC9}">
      <dgm:prSet phldrT="[Текст]" custT="1"/>
      <dgm:spPr/>
      <dgm:t>
        <a:bodyPr/>
        <a:lstStyle/>
        <a:p>
          <a:r>
            <a:rPr lang="ru-RU" sz="1200">
              <a:latin typeface="Times New Roman" panose="02020603050405020304" pitchFamily="18" charset="0"/>
              <a:cs typeface="Times New Roman" panose="02020603050405020304" pitchFamily="18" charset="0"/>
            </a:rPr>
            <a:t>Ведення рецептурного обліку </a:t>
          </a:r>
        </a:p>
      </dgm:t>
    </dgm:pt>
    <dgm:pt modelId="{80F7A0D6-6F27-114D-8B50-7CAB88DE67E3}" type="parTrans" cxnId="{F31AEF22-5960-2A47-85C4-19C0B92AE95B}">
      <dgm:prSet/>
      <dgm:spPr/>
      <dgm:t>
        <a:bodyPr/>
        <a:lstStyle/>
        <a:p>
          <a:endParaRPr lang="ru-RU" sz="1200">
            <a:latin typeface="Times New Roman" panose="02020603050405020304" pitchFamily="18" charset="0"/>
            <a:cs typeface="Times New Roman" panose="02020603050405020304" pitchFamily="18" charset="0"/>
          </a:endParaRPr>
        </a:p>
      </dgm:t>
    </dgm:pt>
    <dgm:pt modelId="{6FD25E87-A11E-C244-8D40-CB8609201B15}" type="sibTrans" cxnId="{F31AEF22-5960-2A47-85C4-19C0B92AE95B}">
      <dgm:prSet/>
      <dgm:spPr/>
      <dgm:t>
        <a:bodyPr/>
        <a:lstStyle/>
        <a:p>
          <a:endParaRPr lang="ru-RU" sz="1200">
            <a:latin typeface="Times New Roman" panose="02020603050405020304" pitchFamily="18" charset="0"/>
            <a:cs typeface="Times New Roman" panose="02020603050405020304" pitchFamily="18" charset="0"/>
          </a:endParaRPr>
        </a:p>
      </dgm:t>
    </dgm:pt>
    <dgm:pt modelId="{78577389-1E79-BD4D-947B-8094F661DF47}">
      <dgm:prSet phldrT="[Текст]" custT="1"/>
      <dgm:spPr/>
      <dgm:t>
        <a:bodyPr/>
        <a:lstStyle/>
        <a:p>
          <a:r>
            <a:rPr lang="ru-RU" sz="1200">
              <a:latin typeface="Times New Roman" panose="02020603050405020304" pitchFamily="18" charset="0"/>
              <a:cs typeface="Times New Roman" panose="02020603050405020304" pitchFamily="18" charset="0"/>
            </a:rPr>
            <a:t>Фармацевтична документація </a:t>
          </a:r>
        </a:p>
      </dgm:t>
    </dgm:pt>
    <dgm:pt modelId="{8BC8CA42-FE0E-FB44-A8FF-E726855C6235}" type="parTrans" cxnId="{9A3C5065-E81E-214D-819F-57EB1A39F4B3}">
      <dgm:prSet/>
      <dgm:spPr/>
      <dgm:t>
        <a:bodyPr/>
        <a:lstStyle/>
        <a:p>
          <a:endParaRPr lang="ru-RU" sz="1200">
            <a:latin typeface="Times New Roman" panose="02020603050405020304" pitchFamily="18" charset="0"/>
            <a:cs typeface="Times New Roman" panose="02020603050405020304" pitchFamily="18" charset="0"/>
          </a:endParaRPr>
        </a:p>
      </dgm:t>
    </dgm:pt>
    <dgm:pt modelId="{F03DCB1E-2840-9346-8414-DF6DED107C3E}" type="sibTrans" cxnId="{9A3C5065-E81E-214D-819F-57EB1A39F4B3}">
      <dgm:prSet/>
      <dgm:spPr/>
      <dgm:t>
        <a:bodyPr/>
        <a:lstStyle/>
        <a:p>
          <a:endParaRPr lang="ru-RU" sz="1200">
            <a:latin typeface="Times New Roman" panose="02020603050405020304" pitchFamily="18" charset="0"/>
            <a:cs typeface="Times New Roman" panose="02020603050405020304" pitchFamily="18" charset="0"/>
          </a:endParaRPr>
        </a:p>
      </dgm:t>
    </dgm:pt>
    <dgm:pt modelId="{C7D3EC20-9EE9-524A-8154-690CF95DAFD8}">
      <dgm:prSet custT="1"/>
      <dgm:spPr/>
      <dgm:t>
        <a:bodyPr/>
        <a:lstStyle/>
        <a:p>
          <a:r>
            <a:rPr lang="ru-RU" sz="1200">
              <a:latin typeface="Times New Roman" panose="02020603050405020304" pitchFamily="18" charset="0"/>
              <a:cs typeface="Times New Roman" panose="02020603050405020304" pitchFamily="18" charset="0"/>
            </a:rPr>
            <a:t>4. Управління запасами</a:t>
          </a:r>
        </a:p>
      </dgm:t>
    </dgm:pt>
    <dgm:pt modelId="{B6B58757-7D1C-B94D-9062-3B7C7A5BA90E}" type="parTrans" cxnId="{0EF81E1B-228F-344E-886B-09C210926801}">
      <dgm:prSet/>
      <dgm:spPr/>
      <dgm:t>
        <a:bodyPr/>
        <a:lstStyle/>
        <a:p>
          <a:endParaRPr lang="ru-RU" sz="1200">
            <a:latin typeface="Times New Roman" panose="02020603050405020304" pitchFamily="18" charset="0"/>
            <a:cs typeface="Times New Roman" panose="02020603050405020304" pitchFamily="18" charset="0"/>
          </a:endParaRPr>
        </a:p>
      </dgm:t>
    </dgm:pt>
    <dgm:pt modelId="{205DEF7D-AD86-A143-8B07-3311AC79E1ED}" type="sibTrans" cxnId="{0EF81E1B-228F-344E-886B-09C210926801}">
      <dgm:prSet/>
      <dgm:spPr/>
      <dgm:t>
        <a:bodyPr/>
        <a:lstStyle/>
        <a:p>
          <a:endParaRPr lang="ru-RU" sz="1200">
            <a:latin typeface="Times New Roman" panose="02020603050405020304" pitchFamily="18" charset="0"/>
            <a:cs typeface="Times New Roman" panose="02020603050405020304" pitchFamily="18" charset="0"/>
          </a:endParaRPr>
        </a:p>
      </dgm:t>
    </dgm:pt>
    <dgm:pt modelId="{0A684500-9F44-A34A-9E2C-6A62582346C6}">
      <dgm:prSet custT="1"/>
      <dgm:spPr/>
      <dgm:t>
        <a:bodyPr/>
        <a:lstStyle/>
        <a:p>
          <a:r>
            <a:rPr lang="ru-RU" sz="1200">
              <a:latin typeface="Times New Roman" panose="02020603050405020304" pitchFamily="18" charset="0"/>
              <a:cs typeface="Times New Roman" panose="02020603050405020304" pitchFamily="18" charset="0"/>
            </a:rPr>
            <a:t>Моніторинг та поповнення запасів </a:t>
          </a:r>
        </a:p>
      </dgm:t>
    </dgm:pt>
    <dgm:pt modelId="{437211A6-E62A-1541-9A17-FBAD09A9A43A}" type="parTrans" cxnId="{3552D506-5AD4-8B4F-AC6E-05003FF41022}">
      <dgm:prSet/>
      <dgm:spPr/>
      <dgm:t>
        <a:bodyPr/>
        <a:lstStyle/>
        <a:p>
          <a:endParaRPr lang="ru-RU" sz="1200">
            <a:latin typeface="Times New Roman" panose="02020603050405020304" pitchFamily="18" charset="0"/>
            <a:cs typeface="Times New Roman" panose="02020603050405020304" pitchFamily="18" charset="0"/>
          </a:endParaRPr>
        </a:p>
      </dgm:t>
    </dgm:pt>
    <dgm:pt modelId="{DA658D8C-AE7E-C949-9528-827B9B0DAC15}" type="sibTrans" cxnId="{3552D506-5AD4-8B4F-AC6E-05003FF41022}">
      <dgm:prSet/>
      <dgm:spPr/>
      <dgm:t>
        <a:bodyPr/>
        <a:lstStyle/>
        <a:p>
          <a:endParaRPr lang="ru-RU" sz="1200">
            <a:latin typeface="Times New Roman" panose="02020603050405020304" pitchFamily="18" charset="0"/>
            <a:cs typeface="Times New Roman" panose="02020603050405020304" pitchFamily="18" charset="0"/>
          </a:endParaRPr>
        </a:p>
      </dgm:t>
    </dgm:pt>
    <dgm:pt modelId="{F793FD44-E6D4-6941-88B9-983E8CDF97D0}">
      <dgm:prSet custT="1"/>
      <dgm:spPr/>
      <dgm:t>
        <a:bodyPr/>
        <a:lstStyle/>
        <a:p>
          <a:r>
            <a:rPr lang="ru-RU" sz="1200">
              <a:latin typeface="Times New Roman" panose="02020603050405020304" pitchFamily="18" charset="0"/>
              <a:cs typeface="Times New Roman" panose="02020603050405020304" pitchFamily="18" charset="0"/>
            </a:rPr>
            <a:t>Вивчення ринку </a:t>
          </a:r>
        </a:p>
      </dgm:t>
    </dgm:pt>
    <dgm:pt modelId="{1168E81D-CAE8-0949-9ED0-AAA8A7983C37}" type="parTrans" cxnId="{B793133F-A926-1B41-9F0C-757352BFB9A3}">
      <dgm:prSet/>
      <dgm:spPr/>
      <dgm:t>
        <a:bodyPr/>
        <a:lstStyle/>
        <a:p>
          <a:endParaRPr lang="ru-RU" sz="1200">
            <a:latin typeface="Times New Roman" panose="02020603050405020304" pitchFamily="18" charset="0"/>
            <a:cs typeface="Times New Roman" panose="02020603050405020304" pitchFamily="18" charset="0"/>
          </a:endParaRPr>
        </a:p>
      </dgm:t>
    </dgm:pt>
    <dgm:pt modelId="{F1E360CD-F17F-A441-BEB9-5D4D8B36EDF7}" type="sibTrans" cxnId="{B793133F-A926-1B41-9F0C-757352BFB9A3}">
      <dgm:prSet/>
      <dgm:spPr/>
      <dgm:t>
        <a:bodyPr/>
        <a:lstStyle/>
        <a:p>
          <a:endParaRPr lang="ru-RU" sz="1200">
            <a:latin typeface="Times New Roman" panose="02020603050405020304" pitchFamily="18" charset="0"/>
            <a:cs typeface="Times New Roman" panose="02020603050405020304" pitchFamily="18" charset="0"/>
          </a:endParaRPr>
        </a:p>
      </dgm:t>
    </dgm:pt>
    <dgm:pt modelId="{CB959ED6-F1D1-8C42-91F4-90B394EDFE36}">
      <dgm:prSet custT="1"/>
      <dgm:spPr/>
      <dgm:t>
        <a:bodyPr/>
        <a:lstStyle/>
        <a:p>
          <a:r>
            <a:rPr lang="ru-RU" sz="1200">
              <a:latin typeface="Times New Roman" panose="02020603050405020304" pitchFamily="18" charset="0"/>
              <a:cs typeface="Times New Roman" panose="02020603050405020304" pitchFamily="18" charset="0"/>
            </a:rPr>
            <a:t>5. Фінансовий облік</a:t>
          </a:r>
        </a:p>
      </dgm:t>
    </dgm:pt>
    <dgm:pt modelId="{3DAD88C2-BA4D-594E-9F04-D9FF3A70977A}" type="parTrans" cxnId="{6F0CE876-1C66-C948-96A2-B396CF78CD43}">
      <dgm:prSet/>
      <dgm:spPr/>
      <dgm:t>
        <a:bodyPr/>
        <a:lstStyle/>
        <a:p>
          <a:endParaRPr lang="ru-RU" sz="1200">
            <a:latin typeface="Times New Roman" panose="02020603050405020304" pitchFamily="18" charset="0"/>
            <a:cs typeface="Times New Roman" panose="02020603050405020304" pitchFamily="18" charset="0"/>
          </a:endParaRPr>
        </a:p>
      </dgm:t>
    </dgm:pt>
    <dgm:pt modelId="{97F0956F-7412-A342-8ACD-E4221EDB1CAA}" type="sibTrans" cxnId="{6F0CE876-1C66-C948-96A2-B396CF78CD43}">
      <dgm:prSet/>
      <dgm:spPr/>
      <dgm:t>
        <a:bodyPr/>
        <a:lstStyle/>
        <a:p>
          <a:endParaRPr lang="ru-RU" sz="1200">
            <a:latin typeface="Times New Roman" panose="02020603050405020304" pitchFamily="18" charset="0"/>
            <a:cs typeface="Times New Roman" panose="02020603050405020304" pitchFamily="18" charset="0"/>
          </a:endParaRPr>
        </a:p>
      </dgm:t>
    </dgm:pt>
    <dgm:pt modelId="{24872C91-95D8-F342-9EB7-01DD7CF82D0D}">
      <dgm:prSet custT="1"/>
      <dgm:spPr/>
      <dgm:t>
        <a:bodyPr/>
        <a:lstStyle/>
        <a:p>
          <a:r>
            <a:rPr lang="ru-RU" sz="1200">
              <a:latin typeface="Times New Roman" panose="02020603050405020304" pitchFamily="18" charset="0"/>
              <a:cs typeface="Times New Roman" panose="02020603050405020304" pitchFamily="18" charset="0"/>
            </a:rPr>
            <a:t>Облік продажів </a:t>
          </a:r>
        </a:p>
      </dgm:t>
    </dgm:pt>
    <dgm:pt modelId="{21803CBE-7B02-574C-81A3-D411BB294E5A}" type="parTrans" cxnId="{99E48D4B-4845-9D43-ACB8-66B162A73A4C}">
      <dgm:prSet/>
      <dgm:spPr/>
      <dgm:t>
        <a:bodyPr/>
        <a:lstStyle/>
        <a:p>
          <a:endParaRPr lang="ru-RU" sz="1200">
            <a:latin typeface="Times New Roman" panose="02020603050405020304" pitchFamily="18" charset="0"/>
            <a:cs typeface="Times New Roman" panose="02020603050405020304" pitchFamily="18" charset="0"/>
          </a:endParaRPr>
        </a:p>
      </dgm:t>
    </dgm:pt>
    <dgm:pt modelId="{21B90A50-EB5E-CC48-BD62-659274F2BEB0}" type="sibTrans" cxnId="{99E48D4B-4845-9D43-ACB8-66B162A73A4C}">
      <dgm:prSet/>
      <dgm:spPr/>
      <dgm:t>
        <a:bodyPr/>
        <a:lstStyle/>
        <a:p>
          <a:endParaRPr lang="ru-RU" sz="1200">
            <a:latin typeface="Times New Roman" panose="02020603050405020304" pitchFamily="18" charset="0"/>
            <a:cs typeface="Times New Roman" panose="02020603050405020304" pitchFamily="18" charset="0"/>
          </a:endParaRPr>
        </a:p>
      </dgm:t>
    </dgm:pt>
    <dgm:pt modelId="{08FFB34D-3929-1140-BB94-ABA471D5A316}">
      <dgm:prSet custT="1"/>
      <dgm:spPr/>
      <dgm:t>
        <a:bodyPr/>
        <a:lstStyle/>
        <a:p>
          <a:r>
            <a:rPr lang="ru-RU" sz="1200">
              <a:latin typeface="Times New Roman" panose="02020603050405020304" pitchFamily="18" charset="0"/>
              <a:cs typeface="Times New Roman" panose="02020603050405020304" pitchFamily="18" charset="0"/>
            </a:rPr>
            <a:t>Фінансовий аналіз </a:t>
          </a:r>
        </a:p>
      </dgm:t>
    </dgm:pt>
    <dgm:pt modelId="{EA3FF325-6A1D-864C-80D4-A521B12A164C}" type="parTrans" cxnId="{A41B888C-995C-E64A-B9EC-15B15652F63A}">
      <dgm:prSet/>
      <dgm:spPr/>
      <dgm:t>
        <a:bodyPr/>
        <a:lstStyle/>
        <a:p>
          <a:endParaRPr lang="ru-RU" sz="1200">
            <a:latin typeface="Times New Roman" panose="02020603050405020304" pitchFamily="18" charset="0"/>
            <a:cs typeface="Times New Roman" panose="02020603050405020304" pitchFamily="18" charset="0"/>
          </a:endParaRPr>
        </a:p>
      </dgm:t>
    </dgm:pt>
    <dgm:pt modelId="{DA7EACF4-DBD7-724B-9CF6-4FD0D200F45E}" type="sibTrans" cxnId="{A41B888C-995C-E64A-B9EC-15B15652F63A}">
      <dgm:prSet/>
      <dgm:spPr/>
      <dgm:t>
        <a:bodyPr/>
        <a:lstStyle/>
        <a:p>
          <a:endParaRPr lang="ru-RU" sz="1200">
            <a:latin typeface="Times New Roman" panose="02020603050405020304" pitchFamily="18" charset="0"/>
            <a:cs typeface="Times New Roman" panose="02020603050405020304" pitchFamily="18" charset="0"/>
          </a:endParaRPr>
        </a:p>
      </dgm:t>
    </dgm:pt>
    <dgm:pt modelId="{C5086B87-B18A-1C45-96D7-8FAD2C627596}">
      <dgm:prSet custT="1"/>
      <dgm:spPr/>
      <dgm:t>
        <a:bodyPr/>
        <a:lstStyle/>
        <a:p>
          <a:r>
            <a:rPr lang="ru-RU" sz="1200">
              <a:latin typeface="Times New Roman" panose="02020603050405020304" pitchFamily="18" charset="0"/>
              <a:cs typeface="Times New Roman" panose="02020603050405020304" pitchFamily="18" charset="0"/>
            </a:rPr>
            <a:t>6. Забезпечення якості та безпеки</a:t>
          </a:r>
        </a:p>
      </dgm:t>
    </dgm:pt>
    <dgm:pt modelId="{F9DDD6F5-58FC-C34A-A0EF-4E4D4E41C2DC}" type="parTrans" cxnId="{A5FB6B30-9742-6946-BBDF-66C990E3C7A2}">
      <dgm:prSet/>
      <dgm:spPr/>
      <dgm:t>
        <a:bodyPr/>
        <a:lstStyle/>
        <a:p>
          <a:endParaRPr lang="ru-RU" sz="1200">
            <a:latin typeface="Times New Roman" panose="02020603050405020304" pitchFamily="18" charset="0"/>
            <a:cs typeface="Times New Roman" panose="02020603050405020304" pitchFamily="18" charset="0"/>
          </a:endParaRPr>
        </a:p>
      </dgm:t>
    </dgm:pt>
    <dgm:pt modelId="{6DB0E3CD-E78F-814D-B6CD-27A97558CE01}" type="sibTrans" cxnId="{A5FB6B30-9742-6946-BBDF-66C990E3C7A2}">
      <dgm:prSet/>
      <dgm:spPr/>
      <dgm:t>
        <a:bodyPr/>
        <a:lstStyle/>
        <a:p>
          <a:endParaRPr lang="ru-RU" sz="1200">
            <a:latin typeface="Times New Roman" panose="02020603050405020304" pitchFamily="18" charset="0"/>
            <a:cs typeface="Times New Roman" panose="02020603050405020304" pitchFamily="18" charset="0"/>
          </a:endParaRPr>
        </a:p>
      </dgm:t>
    </dgm:pt>
    <dgm:pt modelId="{E6F63AAA-0CD0-D143-BD01-08C0CBCE14C1}">
      <dgm:prSet custT="1"/>
      <dgm:spPr/>
      <dgm:t>
        <a:bodyPr/>
        <a:lstStyle/>
        <a:p>
          <a:r>
            <a:rPr lang="ru-RU" sz="1200">
              <a:latin typeface="Times New Roman" panose="02020603050405020304" pitchFamily="18" charset="0"/>
              <a:cs typeface="Times New Roman" panose="02020603050405020304" pitchFamily="18" charset="0"/>
            </a:rPr>
            <a:t>Відповідність стандартам </a:t>
          </a:r>
        </a:p>
      </dgm:t>
    </dgm:pt>
    <dgm:pt modelId="{EB6D8BB0-58A2-6F44-B0CA-43DCC0347663}" type="parTrans" cxnId="{A3E51094-03AA-6C4F-ADDA-FAEABEA9E441}">
      <dgm:prSet/>
      <dgm:spPr/>
      <dgm:t>
        <a:bodyPr/>
        <a:lstStyle/>
        <a:p>
          <a:endParaRPr lang="ru-RU" sz="1200">
            <a:latin typeface="Times New Roman" panose="02020603050405020304" pitchFamily="18" charset="0"/>
            <a:cs typeface="Times New Roman" panose="02020603050405020304" pitchFamily="18" charset="0"/>
          </a:endParaRPr>
        </a:p>
      </dgm:t>
    </dgm:pt>
    <dgm:pt modelId="{E19E3277-29F9-5243-A71A-2AB0C49DF76F}" type="sibTrans" cxnId="{A3E51094-03AA-6C4F-ADDA-FAEABEA9E441}">
      <dgm:prSet/>
      <dgm:spPr/>
      <dgm:t>
        <a:bodyPr/>
        <a:lstStyle/>
        <a:p>
          <a:endParaRPr lang="ru-RU" sz="1200">
            <a:latin typeface="Times New Roman" panose="02020603050405020304" pitchFamily="18" charset="0"/>
            <a:cs typeface="Times New Roman" panose="02020603050405020304" pitchFamily="18" charset="0"/>
          </a:endParaRPr>
        </a:p>
      </dgm:t>
    </dgm:pt>
    <dgm:pt modelId="{A0A28EBE-7A30-F64F-B9B7-0FE29BF70153}">
      <dgm:prSet custT="1"/>
      <dgm:spPr/>
      <dgm:t>
        <a:bodyPr/>
        <a:lstStyle/>
        <a:p>
          <a:r>
            <a:rPr lang="ru-RU" sz="1200">
              <a:latin typeface="Times New Roman" panose="02020603050405020304" pitchFamily="18" charset="0"/>
              <a:cs typeface="Times New Roman" panose="02020603050405020304" pitchFamily="18" charset="0"/>
            </a:rPr>
            <a:t>Контроль якості </a:t>
          </a:r>
        </a:p>
      </dgm:t>
    </dgm:pt>
    <dgm:pt modelId="{B806D8E7-E1F6-304F-B460-D615E7D17691}" type="parTrans" cxnId="{4D6C9A48-4DAA-3A44-BEA6-5F0C684CA58E}">
      <dgm:prSet/>
      <dgm:spPr/>
      <dgm:t>
        <a:bodyPr/>
        <a:lstStyle/>
        <a:p>
          <a:endParaRPr lang="ru-RU" sz="1200">
            <a:latin typeface="Times New Roman" panose="02020603050405020304" pitchFamily="18" charset="0"/>
            <a:cs typeface="Times New Roman" panose="02020603050405020304" pitchFamily="18" charset="0"/>
          </a:endParaRPr>
        </a:p>
      </dgm:t>
    </dgm:pt>
    <dgm:pt modelId="{3D39835E-49F4-8245-93A1-9B8C481DA599}" type="sibTrans" cxnId="{4D6C9A48-4DAA-3A44-BEA6-5F0C684CA58E}">
      <dgm:prSet/>
      <dgm:spPr/>
      <dgm:t>
        <a:bodyPr/>
        <a:lstStyle/>
        <a:p>
          <a:endParaRPr lang="ru-RU" sz="1200">
            <a:latin typeface="Times New Roman" panose="02020603050405020304" pitchFamily="18" charset="0"/>
            <a:cs typeface="Times New Roman" panose="02020603050405020304" pitchFamily="18" charset="0"/>
          </a:endParaRPr>
        </a:p>
      </dgm:t>
    </dgm:pt>
    <dgm:pt modelId="{A3AF265B-6CEF-EA44-84B6-E834D4A36502}" type="pres">
      <dgm:prSet presAssocID="{0A2EC876-F924-3043-BFC4-46BEEC1374C2}" presName="Name0" presStyleCnt="0">
        <dgm:presLayoutVars>
          <dgm:dir/>
          <dgm:animLvl val="lvl"/>
          <dgm:resizeHandles val="exact"/>
        </dgm:presLayoutVars>
      </dgm:prSet>
      <dgm:spPr/>
    </dgm:pt>
    <dgm:pt modelId="{EC37EAE5-EB4E-294D-A861-7EFD71EEA88B}" type="pres">
      <dgm:prSet presAssocID="{C5086B87-B18A-1C45-96D7-8FAD2C627596}" presName="boxAndChildren" presStyleCnt="0"/>
      <dgm:spPr/>
    </dgm:pt>
    <dgm:pt modelId="{F86D7337-4175-3B43-81CF-74E22BEBD705}" type="pres">
      <dgm:prSet presAssocID="{C5086B87-B18A-1C45-96D7-8FAD2C627596}" presName="parentTextBox" presStyleLbl="node1" presStyleIdx="0" presStyleCnt="6"/>
      <dgm:spPr/>
    </dgm:pt>
    <dgm:pt modelId="{FDE31E05-313B-4040-865F-98F9EE7F9331}" type="pres">
      <dgm:prSet presAssocID="{C5086B87-B18A-1C45-96D7-8FAD2C627596}" presName="entireBox" presStyleLbl="node1" presStyleIdx="0" presStyleCnt="6"/>
      <dgm:spPr/>
    </dgm:pt>
    <dgm:pt modelId="{E35589BE-6E89-A04E-885C-C86447621FF2}" type="pres">
      <dgm:prSet presAssocID="{C5086B87-B18A-1C45-96D7-8FAD2C627596}" presName="descendantBox" presStyleCnt="0"/>
      <dgm:spPr/>
    </dgm:pt>
    <dgm:pt modelId="{B0BC6E99-E68B-6A42-A200-F67E6DE9CC7E}" type="pres">
      <dgm:prSet presAssocID="{E6F63AAA-0CD0-D143-BD01-08C0CBCE14C1}" presName="childTextBox" presStyleLbl="fgAccFollowNode1" presStyleIdx="0" presStyleCnt="12">
        <dgm:presLayoutVars>
          <dgm:bulletEnabled val="1"/>
        </dgm:presLayoutVars>
      </dgm:prSet>
      <dgm:spPr/>
    </dgm:pt>
    <dgm:pt modelId="{84199DA2-40C4-A046-BC23-568BF8B4C76F}" type="pres">
      <dgm:prSet presAssocID="{A0A28EBE-7A30-F64F-B9B7-0FE29BF70153}" presName="childTextBox" presStyleLbl="fgAccFollowNode1" presStyleIdx="1" presStyleCnt="12">
        <dgm:presLayoutVars>
          <dgm:bulletEnabled val="1"/>
        </dgm:presLayoutVars>
      </dgm:prSet>
      <dgm:spPr/>
    </dgm:pt>
    <dgm:pt modelId="{0F1F3B4A-B5DA-1743-A80C-4DBA40AB9682}" type="pres">
      <dgm:prSet presAssocID="{97F0956F-7412-A342-8ACD-E4221EDB1CAA}" presName="sp" presStyleCnt="0"/>
      <dgm:spPr/>
    </dgm:pt>
    <dgm:pt modelId="{2AF2EB14-24DE-9F44-A6E2-B3C8A296B467}" type="pres">
      <dgm:prSet presAssocID="{CB959ED6-F1D1-8C42-91F4-90B394EDFE36}" presName="arrowAndChildren" presStyleCnt="0"/>
      <dgm:spPr/>
    </dgm:pt>
    <dgm:pt modelId="{296ED25B-CEC6-4F4F-AF33-DA3617F3097F}" type="pres">
      <dgm:prSet presAssocID="{CB959ED6-F1D1-8C42-91F4-90B394EDFE36}" presName="parentTextArrow" presStyleLbl="node1" presStyleIdx="0" presStyleCnt="6"/>
      <dgm:spPr/>
    </dgm:pt>
    <dgm:pt modelId="{9258C82E-A6F9-1B47-B457-58E6E56B0D28}" type="pres">
      <dgm:prSet presAssocID="{CB959ED6-F1D1-8C42-91F4-90B394EDFE36}" presName="arrow" presStyleLbl="node1" presStyleIdx="1" presStyleCnt="6"/>
      <dgm:spPr/>
    </dgm:pt>
    <dgm:pt modelId="{9D3E59C7-EE5C-914B-A354-CBFF1C93D0F0}" type="pres">
      <dgm:prSet presAssocID="{CB959ED6-F1D1-8C42-91F4-90B394EDFE36}" presName="descendantArrow" presStyleCnt="0"/>
      <dgm:spPr/>
    </dgm:pt>
    <dgm:pt modelId="{3FCD4F02-4D12-CC4B-B3FA-0374773B6B38}" type="pres">
      <dgm:prSet presAssocID="{24872C91-95D8-F342-9EB7-01DD7CF82D0D}" presName="childTextArrow" presStyleLbl="fgAccFollowNode1" presStyleIdx="2" presStyleCnt="12">
        <dgm:presLayoutVars>
          <dgm:bulletEnabled val="1"/>
        </dgm:presLayoutVars>
      </dgm:prSet>
      <dgm:spPr/>
    </dgm:pt>
    <dgm:pt modelId="{D59CB3F6-E603-384A-9256-69EE66D53137}" type="pres">
      <dgm:prSet presAssocID="{08FFB34D-3929-1140-BB94-ABA471D5A316}" presName="childTextArrow" presStyleLbl="fgAccFollowNode1" presStyleIdx="3" presStyleCnt="12">
        <dgm:presLayoutVars>
          <dgm:bulletEnabled val="1"/>
        </dgm:presLayoutVars>
      </dgm:prSet>
      <dgm:spPr/>
    </dgm:pt>
    <dgm:pt modelId="{C9AB3288-1C31-4D44-80E8-5421A2E0A5A6}" type="pres">
      <dgm:prSet presAssocID="{205DEF7D-AD86-A143-8B07-3311AC79E1ED}" presName="sp" presStyleCnt="0"/>
      <dgm:spPr/>
    </dgm:pt>
    <dgm:pt modelId="{BBD91B29-C54B-524C-9C23-E236BBACEDDB}" type="pres">
      <dgm:prSet presAssocID="{C7D3EC20-9EE9-524A-8154-690CF95DAFD8}" presName="arrowAndChildren" presStyleCnt="0"/>
      <dgm:spPr/>
    </dgm:pt>
    <dgm:pt modelId="{94F3A09C-41A0-0540-ADE0-9C713CA2618A}" type="pres">
      <dgm:prSet presAssocID="{C7D3EC20-9EE9-524A-8154-690CF95DAFD8}" presName="parentTextArrow" presStyleLbl="node1" presStyleIdx="1" presStyleCnt="6"/>
      <dgm:spPr/>
    </dgm:pt>
    <dgm:pt modelId="{E35FF907-27D7-524D-8A5A-CD60AADEAE39}" type="pres">
      <dgm:prSet presAssocID="{C7D3EC20-9EE9-524A-8154-690CF95DAFD8}" presName="arrow" presStyleLbl="node1" presStyleIdx="2" presStyleCnt="6"/>
      <dgm:spPr/>
    </dgm:pt>
    <dgm:pt modelId="{FE497D5E-9F01-CD4B-8E2B-FEBA790D35E7}" type="pres">
      <dgm:prSet presAssocID="{C7D3EC20-9EE9-524A-8154-690CF95DAFD8}" presName="descendantArrow" presStyleCnt="0"/>
      <dgm:spPr/>
    </dgm:pt>
    <dgm:pt modelId="{CA541466-E9A9-D542-8B57-44344BEF9C30}" type="pres">
      <dgm:prSet presAssocID="{0A684500-9F44-A34A-9E2C-6A62582346C6}" presName="childTextArrow" presStyleLbl="fgAccFollowNode1" presStyleIdx="4" presStyleCnt="12">
        <dgm:presLayoutVars>
          <dgm:bulletEnabled val="1"/>
        </dgm:presLayoutVars>
      </dgm:prSet>
      <dgm:spPr/>
    </dgm:pt>
    <dgm:pt modelId="{DCDC859C-8B02-BD46-A486-E5203A020659}" type="pres">
      <dgm:prSet presAssocID="{F793FD44-E6D4-6941-88B9-983E8CDF97D0}" presName="childTextArrow" presStyleLbl="fgAccFollowNode1" presStyleIdx="5" presStyleCnt="12">
        <dgm:presLayoutVars>
          <dgm:bulletEnabled val="1"/>
        </dgm:presLayoutVars>
      </dgm:prSet>
      <dgm:spPr/>
    </dgm:pt>
    <dgm:pt modelId="{73B9A499-479F-124B-8BB1-BD14BAA48E22}" type="pres">
      <dgm:prSet presAssocID="{328292F0-8A8F-3342-A4F5-F19700AEA1AB}" presName="sp" presStyleCnt="0"/>
      <dgm:spPr/>
    </dgm:pt>
    <dgm:pt modelId="{CF1179C6-C3A0-D24D-8A92-D956577FA879}" type="pres">
      <dgm:prSet presAssocID="{37DB47A6-509C-7541-B10A-EC1493734BDE}" presName="arrowAndChildren" presStyleCnt="0"/>
      <dgm:spPr/>
    </dgm:pt>
    <dgm:pt modelId="{9ED357F8-9BD5-4140-ADF4-AC213EEAC5FA}" type="pres">
      <dgm:prSet presAssocID="{37DB47A6-509C-7541-B10A-EC1493734BDE}" presName="parentTextArrow" presStyleLbl="node1" presStyleIdx="2" presStyleCnt="6"/>
      <dgm:spPr/>
    </dgm:pt>
    <dgm:pt modelId="{CAA2750E-FF2E-054B-96A7-66951DCB398A}" type="pres">
      <dgm:prSet presAssocID="{37DB47A6-509C-7541-B10A-EC1493734BDE}" presName="arrow" presStyleLbl="node1" presStyleIdx="3" presStyleCnt="6"/>
      <dgm:spPr/>
    </dgm:pt>
    <dgm:pt modelId="{D2C3780B-9D72-DB4C-85E6-DE5C8DFED2B9}" type="pres">
      <dgm:prSet presAssocID="{37DB47A6-509C-7541-B10A-EC1493734BDE}" presName="descendantArrow" presStyleCnt="0"/>
      <dgm:spPr/>
    </dgm:pt>
    <dgm:pt modelId="{5A15EF0C-2C40-844E-A9CA-A6E4B65C6FDB}" type="pres">
      <dgm:prSet presAssocID="{B4F267DC-5274-0B44-94DE-E9B6DFC85DC9}" presName="childTextArrow" presStyleLbl="fgAccFollowNode1" presStyleIdx="6" presStyleCnt="12">
        <dgm:presLayoutVars>
          <dgm:bulletEnabled val="1"/>
        </dgm:presLayoutVars>
      </dgm:prSet>
      <dgm:spPr/>
    </dgm:pt>
    <dgm:pt modelId="{BD0D2F6A-5C75-4746-8307-CBA4AB3DEDB8}" type="pres">
      <dgm:prSet presAssocID="{78577389-1E79-BD4D-947B-8094F661DF47}" presName="childTextArrow" presStyleLbl="fgAccFollowNode1" presStyleIdx="7" presStyleCnt="12">
        <dgm:presLayoutVars>
          <dgm:bulletEnabled val="1"/>
        </dgm:presLayoutVars>
      </dgm:prSet>
      <dgm:spPr/>
    </dgm:pt>
    <dgm:pt modelId="{4BDC990F-276C-4644-8B61-FE2BA54A301D}" type="pres">
      <dgm:prSet presAssocID="{56E3EBE4-79B6-1F48-9CD0-F1243DC52BB1}" presName="sp" presStyleCnt="0"/>
      <dgm:spPr/>
    </dgm:pt>
    <dgm:pt modelId="{563E8849-089B-6F44-BA27-869CF86817E0}" type="pres">
      <dgm:prSet presAssocID="{DCB16806-F103-D145-A305-130FEACF8891}" presName="arrowAndChildren" presStyleCnt="0"/>
      <dgm:spPr/>
    </dgm:pt>
    <dgm:pt modelId="{BA094EEF-5BDA-6D4C-9911-F32CCABB9100}" type="pres">
      <dgm:prSet presAssocID="{DCB16806-F103-D145-A305-130FEACF8891}" presName="parentTextArrow" presStyleLbl="node1" presStyleIdx="3" presStyleCnt="6"/>
      <dgm:spPr/>
    </dgm:pt>
    <dgm:pt modelId="{7832E4A9-A3A0-6541-A154-60E43DA6F3E8}" type="pres">
      <dgm:prSet presAssocID="{DCB16806-F103-D145-A305-130FEACF8891}" presName="arrow" presStyleLbl="node1" presStyleIdx="4" presStyleCnt="6"/>
      <dgm:spPr/>
    </dgm:pt>
    <dgm:pt modelId="{385A828A-F6E2-B44E-8FC3-D59B61216592}" type="pres">
      <dgm:prSet presAssocID="{DCB16806-F103-D145-A305-130FEACF8891}" presName="descendantArrow" presStyleCnt="0"/>
      <dgm:spPr/>
    </dgm:pt>
    <dgm:pt modelId="{925891B8-3133-AA45-A6AA-4429FDD4BF32}" type="pres">
      <dgm:prSet presAssocID="{DF02BA76-233C-5348-ACD7-9734152772B7}" presName="childTextArrow" presStyleLbl="fgAccFollowNode1" presStyleIdx="8" presStyleCnt="12">
        <dgm:presLayoutVars>
          <dgm:bulletEnabled val="1"/>
        </dgm:presLayoutVars>
      </dgm:prSet>
      <dgm:spPr/>
    </dgm:pt>
    <dgm:pt modelId="{76FF9589-5D3E-E049-B532-1A0AC0442E23}" type="pres">
      <dgm:prSet presAssocID="{07F5F473-3CE5-944A-85B0-614FD003E885}" presName="childTextArrow" presStyleLbl="fgAccFollowNode1" presStyleIdx="9" presStyleCnt="12">
        <dgm:presLayoutVars>
          <dgm:bulletEnabled val="1"/>
        </dgm:presLayoutVars>
      </dgm:prSet>
      <dgm:spPr/>
    </dgm:pt>
    <dgm:pt modelId="{E1A4363C-C7C2-B440-A2CB-804E7EAA67BC}" type="pres">
      <dgm:prSet presAssocID="{00B49824-2630-9143-98FD-0094B2B4F4DB}" presName="sp" presStyleCnt="0"/>
      <dgm:spPr/>
    </dgm:pt>
    <dgm:pt modelId="{46E314BF-C065-274E-8A9B-A1407430856E}" type="pres">
      <dgm:prSet presAssocID="{7BA1E76E-FF58-834E-A405-32D40FCEA001}" presName="arrowAndChildren" presStyleCnt="0"/>
      <dgm:spPr/>
    </dgm:pt>
    <dgm:pt modelId="{408C1397-CD2D-334E-AD37-919DCF6C87C2}" type="pres">
      <dgm:prSet presAssocID="{7BA1E76E-FF58-834E-A405-32D40FCEA001}" presName="parentTextArrow" presStyleLbl="node1" presStyleIdx="4" presStyleCnt="6"/>
      <dgm:spPr/>
    </dgm:pt>
    <dgm:pt modelId="{0EA59EFC-4FDB-D845-B448-977780961FD8}" type="pres">
      <dgm:prSet presAssocID="{7BA1E76E-FF58-834E-A405-32D40FCEA001}" presName="arrow" presStyleLbl="node1" presStyleIdx="5" presStyleCnt="6"/>
      <dgm:spPr/>
    </dgm:pt>
    <dgm:pt modelId="{DCE42E53-AE51-144C-8612-A992B9F1B203}" type="pres">
      <dgm:prSet presAssocID="{7BA1E76E-FF58-834E-A405-32D40FCEA001}" presName="descendantArrow" presStyleCnt="0"/>
      <dgm:spPr/>
    </dgm:pt>
    <dgm:pt modelId="{E064BCD7-6374-AF4D-ABA6-0D60914FF6E1}" type="pres">
      <dgm:prSet presAssocID="{D79EF963-B9B2-DC47-819F-B1F990ADC2DC}" presName="childTextArrow" presStyleLbl="fgAccFollowNode1" presStyleIdx="10" presStyleCnt="12">
        <dgm:presLayoutVars>
          <dgm:bulletEnabled val="1"/>
        </dgm:presLayoutVars>
      </dgm:prSet>
      <dgm:spPr/>
    </dgm:pt>
    <dgm:pt modelId="{F590BA34-8B15-EF40-B516-1C0663591E61}" type="pres">
      <dgm:prSet presAssocID="{2F473638-488B-7D45-A40F-804849CC9B4C}" presName="childTextArrow" presStyleLbl="fgAccFollowNode1" presStyleIdx="11" presStyleCnt="12">
        <dgm:presLayoutVars>
          <dgm:bulletEnabled val="1"/>
        </dgm:presLayoutVars>
      </dgm:prSet>
      <dgm:spPr/>
    </dgm:pt>
  </dgm:ptLst>
  <dgm:cxnLst>
    <dgm:cxn modelId="{3552D506-5AD4-8B4F-AC6E-05003FF41022}" srcId="{C7D3EC20-9EE9-524A-8154-690CF95DAFD8}" destId="{0A684500-9F44-A34A-9E2C-6A62582346C6}" srcOrd="0" destOrd="0" parTransId="{437211A6-E62A-1541-9A17-FBAD09A9A43A}" sibTransId="{DA658D8C-AE7E-C949-9528-827B9B0DAC15}"/>
    <dgm:cxn modelId="{7BFB7A07-70EF-E547-B094-1DAD0B42FC45}" type="presOf" srcId="{07F5F473-3CE5-944A-85B0-614FD003E885}" destId="{76FF9589-5D3E-E049-B532-1A0AC0442E23}" srcOrd="0" destOrd="0" presId="urn:microsoft.com/office/officeart/2005/8/layout/process4"/>
    <dgm:cxn modelId="{B99BBD0D-8EED-AC4B-B1FC-533EA3B7BC15}" type="presOf" srcId="{DCB16806-F103-D145-A305-130FEACF8891}" destId="{BA094EEF-5BDA-6D4C-9911-F32CCABB9100}" srcOrd="0" destOrd="0" presId="urn:microsoft.com/office/officeart/2005/8/layout/process4"/>
    <dgm:cxn modelId="{D0964811-F5DC-4D48-99F3-AD25A5C8D0ED}" type="presOf" srcId="{F793FD44-E6D4-6941-88B9-983E8CDF97D0}" destId="{DCDC859C-8B02-BD46-A486-E5203A020659}" srcOrd="0" destOrd="0" presId="urn:microsoft.com/office/officeart/2005/8/layout/process4"/>
    <dgm:cxn modelId="{0EF81E1B-228F-344E-886B-09C210926801}" srcId="{0A2EC876-F924-3043-BFC4-46BEEC1374C2}" destId="{C7D3EC20-9EE9-524A-8154-690CF95DAFD8}" srcOrd="3" destOrd="0" parTransId="{B6B58757-7D1C-B94D-9062-3B7C7A5BA90E}" sibTransId="{205DEF7D-AD86-A143-8B07-3311AC79E1ED}"/>
    <dgm:cxn modelId="{F31AEF22-5960-2A47-85C4-19C0B92AE95B}" srcId="{37DB47A6-509C-7541-B10A-EC1493734BDE}" destId="{B4F267DC-5274-0B44-94DE-E9B6DFC85DC9}" srcOrd="0" destOrd="0" parTransId="{80F7A0D6-6F27-114D-8B50-7CAB88DE67E3}" sibTransId="{6FD25E87-A11E-C244-8D40-CB8609201B15}"/>
    <dgm:cxn modelId="{B028F928-EFCD-BD43-859A-BC911C033CFF}" srcId="{7BA1E76E-FF58-834E-A405-32D40FCEA001}" destId="{D79EF963-B9B2-DC47-819F-B1F990ADC2DC}" srcOrd="0" destOrd="0" parTransId="{ADFAB27A-1BBA-3D46-833C-C8CE73AD59E5}" sibTransId="{25061B8A-869A-C042-9327-4B155841930E}"/>
    <dgm:cxn modelId="{A5FB6B30-9742-6946-BBDF-66C990E3C7A2}" srcId="{0A2EC876-F924-3043-BFC4-46BEEC1374C2}" destId="{C5086B87-B18A-1C45-96D7-8FAD2C627596}" srcOrd="5" destOrd="0" parTransId="{F9DDD6F5-58FC-C34A-A0EF-4E4D4E41C2DC}" sibTransId="{6DB0E3CD-E78F-814D-B6CD-27A97558CE01}"/>
    <dgm:cxn modelId="{03857C35-DA26-4341-BC64-D5CC520AFADA}" srcId="{0A2EC876-F924-3043-BFC4-46BEEC1374C2}" destId="{7BA1E76E-FF58-834E-A405-32D40FCEA001}" srcOrd="0" destOrd="0" parTransId="{A5EC49EC-498B-7F4B-BFA4-7D5985514F45}" sibTransId="{00B49824-2630-9143-98FD-0094B2B4F4DB}"/>
    <dgm:cxn modelId="{B793133F-A926-1B41-9F0C-757352BFB9A3}" srcId="{C7D3EC20-9EE9-524A-8154-690CF95DAFD8}" destId="{F793FD44-E6D4-6941-88B9-983E8CDF97D0}" srcOrd="1" destOrd="0" parTransId="{1168E81D-CAE8-0949-9ED0-AAA8A7983C37}" sibTransId="{F1E360CD-F17F-A441-BEB9-5D4D8B36EDF7}"/>
    <dgm:cxn modelId="{9A3C5065-E81E-214D-819F-57EB1A39F4B3}" srcId="{37DB47A6-509C-7541-B10A-EC1493734BDE}" destId="{78577389-1E79-BD4D-947B-8094F661DF47}" srcOrd="1" destOrd="0" parTransId="{8BC8CA42-FE0E-FB44-A8FF-E726855C6235}" sibTransId="{F03DCB1E-2840-9346-8414-DF6DED107C3E}"/>
    <dgm:cxn modelId="{4D6C9A48-4DAA-3A44-BEA6-5F0C684CA58E}" srcId="{C5086B87-B18A-1C45-96D7-8FAD2C627596}" destId="{A0A28EBE-7A30-F64F-B9B7-0FE29BF70153}" srcOrd="1" destOrd="0" parTransId="{B806D8E7-E1F6-304F-B460-D615E7D17691}" sibTransId="{3D39835E-49F4-8245-93A1-9B8C481DA599}"/>
    <dgm:cxn modelId="{5D001C6B-D89E-EE4B-A227-EA711CC21100}" type="presOf" srcId="{E6F63AAA-0CD0-D143-BD01-08C0CBCE14C1}" destId="{B0BC6E99-E68B-6A42-A200-F67E6DE9CC7E}" srcOrd="0" destOrd="0" presId="urn:microsoft.com/office/officeart/2005/8/layout/process4"/>
    <dgm:cxn modelId="{99E48D4B-4845-9D43-ACB8-66B162A73A4C}" srcId="{CB959ED6-F1D1-8C42-91F4-90B394EDFE36}" destId="{24872C91-95D8-F342-9EB7-01DD7CF82D0D}" srcOrd="0" destOrd="0" parTransId="{21803CBE-7B02-574C-81A3-D411BB294E5A}" sibTransId="{21B90A50-EB5E-CC48-BD62-659274F2BEB0}"/>
    <dgm:cxn modelId="{766BE86B-EE3D-7044-BBC6-464B21846DA0}" type="presOf" srcId="{37DB47A6-509C-7541-B10A-EC1493734BDE}" destId="{CAA2750E-FF2E-054B-96A7-66951DCB398A}" srcOrd="1" destOrd="0" presId="urn:microsoft.com/office/officeart/2005/8/layout/process4"/>
    <dgm:cxn modelId="{95FAA66C-518E-2F4B-B510-069C519E5A6A}" srcId="{7BA1E76E-FF58-834E-A405-32D40FCEA001}" destId="{2F473638-488B-7D45-A40F-804849CC9B4C}" srcOrd="1" destOrd="0" parTransId="{D2DADA61-275F-6A4A-A0A0-3FAA5A95BACE}" sibTransId="{DCD68C66-2952-9F45-B526-27639CFFC9C1}"/>
    <dgm:cxn modelId="{A3FEA44D-F2B1-CE4D-8CEB-2AB9F9B268F5}" type="presOf" srcId="{7BA1E76E-FF58-834E-A405-32D40FCEA001}" destId="{408C1397-CD2D-334E-AD37-919DCF6C87C2}" srcOrd="0" destOrd="0" presId="urn:microsoft.com/office/officeart/2005/8/layout/process4"/>
    <dgm:cxn modelId="{8498884E-EE3C-9E4E-9687-2E80E338FB42}" type="presOf" srcId="{24872C91-95D8-F342-9EB7-01DD7CF82D0D}" destId="{3FCD4F02-4D12-CC4B-B3FA-0374773B6B38}" srcOrd="0" destOrd="0" presId="urn:microsoft.com/office/officeart/2005/8/layout/process4"/>
    <dgm:cxn modelId="{A1EABF71-9E25-CC42-9073-F2E675271657}" srcId="{0A2EC876-F924-3043-BFC4-46BEEC1374C2}" destId="{DCB16806-F103-D145-A305-130FEACF8891}" srcOrd="1" destOrd="0" parTransId="{6626282D-D20E-D24C-9D70-88524C1D9C60}" sibTransId="{56E3EBE4-79B6-1F48-9CD0-F1243DC52BB1}"/>
    <dgm:cxn modelId="{8BB85173-CEC5-7F45-AD29-54134303A89D}" type="presOf" srcId="{0A2EC876-F924-3043-BFC4-46BEEC1374C2}" destId="{A3AF265B-6CEF-EA44-84B6-E834D4A36502}" srcOrd="0" destOrd="0" presId="urn:microsoft.com/office/officeart/2005/8/layout/process4"/>
    <dgm:cxn modelId="{6F0CE876-1C66-C948-96A2-B396CF78CD43}" srcId="{0A2EC876-F924-3043-BFC4-46BEEC1374C2}" destId="{CB959ED6-F1D1-8C42-91F4-90B394EDFE36}" srcOrd="4" destOrd="0" parTransId="{3DAD88C2-BA4D-594E-9F04-D9FF3A70977A}" sibTransId="{97F0956F-7412-A342-8ACD-E4221EDB1CAA}"/>
    <dgm:cxn modelId="{07764F7D-D2BC-604F-9A83-DED624C65759}" type="presOf" srcId="{C5086B87-B18A-1C45-96D7-8FAD2C627596}" destId="{F86D7337-4175-3B43-81CF-74E22BEBD705}" srcOrd="0" destOrd="0" presId="urn:microsoft.com/office/officeart/2005/8/layout/process4"/>
    <dgm:cxn modelId="{5EE5D37F-FAF6-8F40-BE7A-2B26E53C0572}" srcId="{0A2EC876-F924-3043-BFC4-46BEEC1374C2}" destId="{37DB47A6-509C-7541-B10A-EC1493734BDE}" srcOrd="2" destOrd="0" parTransId="{AF8C1CD4-6DD6-F249-821E-EF46D10D0A46}" sibTransId="{328292F0-8A8F-3342-A4F5-F19700AEA1AB}"/>
    <dgm:cxn modelId="{8A286883-7361-3440-82F5-55FB2FE0CD94}" type="presOf" srcId="{C7D3EC20-9EE9-524A-8154-690CF95DAFD8}" destId="{E35FF907-27D7-524D-8A5A-CD60AADEAE39}" srcOrd="1" destOrd="0" presId="urn:microsoft.com/office/officeart/2005/8/layout/process4"/>
    <dgm:cxn modelId="{4A81DB83-AD04-5343-8C51-6A20C9D1761B}" srcId="{DCB16806-F103-D145-A305-130FEACF8891}" destId="{DF02BA76-233C-5348-ACD7-9734152772B7}" srcOrd="0" destOrd="0" parTransId="{8D4FCAB3-9773-5D43-9833-727740D342BA}" sibTransId="{6A942BAA-84B5-914E-B44D-2F4F3C3360F4}"/>
    <dgm:cxn modelId="{9F86B285-0056-5047-8B38-07250359BDD0}" type="presOf" srcId="{78577389-1E79-BD4D-947B-8094F661DF47}" destId="{BD0D2F6A-5C75-4746-8307-CBA4AB3DEDB8}" srcOrd="0" destOrd="0" presId="urn:microsoft.com/office/officeart/2005/8/layout/process4"/>
    <dgm:cxn modelId="{3A0C878A-2D6A-8349-9F83-F420E7A905DB}" srcId="{DCB16806-F103-D145-A305-130FEACF8891}" destId="{07F5F473-3CE5-944A-85B0-614FD003E885}" srcOrd="1" destOrd="0" parTransId="{72B56ABA-CFD6-904E-9C8B-4B65B7A6427A}" sibTransId="{10B583CA-D1B3-0841-A3FC-17666914A089}"/>
    <dgm:cxn modelId="{A41B888C-995C-E64A-B9EC-15B15652F63A}" srcId="{CB959ED6-F1D1-8C42-91F4-90B394EDFE36}" destId="{08FFB34D-3929-1140-BB94-ABA471D5A316}" srcOrd="1" destOrd="0" parTransId="{EA3FF325-6A1D-864C-80D4-A521B12A164C}" sibTransId="{DA7EACF4-DBD7-724B-9CF6-4FD0D200F45E}"/>
    <dgm:cxn modelId="{A3E51094-03AA-6C4F-ADDA-FAEABEA9E441}" srcId="{C5086B87-B18A-1C45-96D7-8FAD2C627596}" destId="{E6F63AAA-0CD0-D143-BD01-08C0CBCE14C1}" srcOrd="0" destOrd="0" parTransId="{EB6D8BB0-58A2-6F44-B0CA-43DCC0347663}" sibTransId="{E19E3277-29F9-5243-A71A-2AB0C49DF76F}"/>
    <dgm:cxn modelId="{117911A6-1A7A-A24C-B1B1-104FE2D38116}" type="presOf" srcId="{CB959ED6-F1D1-8C42-91F4-90B394EDFE36}" destId="{296ED25B-CEC6-4F4F-AF33-DA3617F3097F}" srcOrd="0" destOrd="0" presId="urn:microsoft.com/office/officeart/2005/8/layout/process4"/>
    <dgm:cxn modelId="{468FACA6-C76E-7048-8476-A7E9D1771944}" type="presOf" srcId="{C7D3EC20-9EE9-524A-8154-690CF95DAFD8}" destId="{94F3A09C-41A0-0540-ADE0-9C713CA2618A}" srcOrd="0" destOrd="0" presId="urn:microsoft.com/office/officeart/2005/8/layout/process4"/>
    <dgm:cxn modelId="{1E7F0BA7-783A-E34D-BA5B-880684B12E33}" type="presOf" srcId="{DCB16806-F103-D145-A305-130FEACF8891}" destId="{7832E4A9-A3A0-6541-A154-60E43DA6F3E8}" srcOrd="1" destOrd="0" presId="urn:microsoft.com/office/officeart/2005/8/layout/process4"/>
    <dgm:cxn modelId="{DB99D5AD-6CEB-2346-9FE0-514197072C7E}" type="presOf" srcId="{D79EF963-B9B2-DC47-819F-B1F990ADC2DC}" destId="{E064BCD7-6374-AF4D-ABA6-0D60914FF6E1}" srcOrd="0" destOrd="0" presId="urn:microsoft.com/office/officeart/2005/8/layout/process4"/>
    <dgm:cxn modelId="{5DB7BDC6-1679-4048-9211-0A0B42DB7C2D}" type="presOf" srcId="{2F473638-488B-7D45-A40F-804849CC9B4C}" destId="{F590BA34-8B15-EF40-B516-1C0663591E61}" srcOrd="0" destOrd="0" presId="urn:microsoft.com/office/officeart/2005/8/layout/process4"/>
    <dgm:cxn modelId="{124723CA-5D9E-3345-BD67-43CAB4A47791}" type="presOf" srcId="{37DB47A6-509C-7541-B10A-EC1493734BDE}" destId="{9ED357F8-9BD5-4140-ADF4-AC213EEAC5FA}" srcOrd="0" destOrd="0" presId="urn:microsoft.com/office/officeart/2005/8/layout/process4"/>
    <dgm:cxn modelId="{0DDDBFD1-C9E5-7145-81A2-530DB7D34EFB}" type="presOf" srcId="{B4F267DC-5274-0B44-94DE-E9B6DFC85DC9}" destId="{5A15EF0C-2C40-844E-A9CA-A6E4B65C6FDB}" srcOrd="0" destOrd="0" presId="urn:microsoft.com/office/officeart/2005/8/layout/process4"/>
    <dgm:cxn modelId="{066B41D6-47A9-D746-BDB6-86925332543F}" type="presOf" srcId="{08FFB34D-3929-1140-BB94-ABA471D5A316}" destId="{D59CB3F6-E603-384A-9256-69EE66D53137}" srcOrd="0" destOrd="0" presId="urn:microsoft.com/office/officeart/2005/8/layout/process4"/>
    <dgm:cxn modelId="{7443D2E2-CDF6-A343-AC44-D45F87658F4F}" type="presOf" srcId="{0A684500-9F44-A34A-9E2C-6A62582346C6}" destId="{CA541466-E9A9-D542-8B57-44344BEF9C30}" srcOrd="0" destOrd="0" presId="urn:microsoft.com/office/officeart/2005/8/layout/process4"/>
    <dgm:cxn modelId="{677373E4-61A9-DB4E-88D8-BEFA2D2F7B2B}" type="presOf" srcId="{DF02BA76-233C-5348-ACD7-9734152772B7}" destId="{925891B8-3133-AA45-A6AA-4429FDD4BF32}" srcOrd="0" destOrd="0" presId="urn:microsoft.com/office/officeart/2005/8/layout/process4"/>
    <dgm:cxn modelId="{78A10FE8-A359-E441-B33D-5E3275D39A9C}" type="presOf" srcId="{A0A28EBE-7A30-F64F-B9B7-0FE29BF70153}" destId="{84199DA2-40C4-A046-BC23-568BF8B4C76F}" srcOrd="0" destOrd="0" presId="urn:microsoft.com/office/officeart/2005/8/layout/process4"/>
    <dgm:cxn modelId="{0C4B1BF5-A0C9-B245-BAC3-BC6A2661E7EA}" type="presOf" srcId="{CB959ED6-F1D1-8C42-91F4-90B394EDFE36}" destId="{9258C82E-A6F9-1B47-B457-58E6E56B0D28}" srcOrd="1" destOrd="0" presId="urn:microsoft.com/office/officeart/2005/8/layout/process4"/>
    <dgm:cxn modelId="{C96220F7-149B-2B43-B9B2-C8C9B5394926}" type="presOf" srcId="{C5086B87-B18A-1C45-96D7-8FAD2C627596}" destId="{FDE31E05-313B-4040-865F-98F9EE7F9331}" srcOrd="1" destOrd="0" presId="urn:microsoft.com/office/officeart/2005/8/layout/process4"/>
    <dgm:cxn modelId="{BC674AFA-B4F1-334D-971E-88376F244A6A}" type="presOf" srcId="{7BA1E76E-FF58-834E-A405-32D40FCEA001}" destId="{0EA59EFC-4FDB-D845-B448-977780961FD8}" srcOrd="1" destOrd="0" presId="urn:microsoft.com/office/officeart/2005/8/layout/process4"/>
    <dgm:cxn modelId="{64F6D003-E513-2743-8BFA-3A4FF3DECEDA}" type="presParOf" srcId="{A3AF265B-6CEF-EA44-84B6-E834D4A36502}" destId="{EC37EAE5-EB4E-294D-A861-7EFD71EEA88B}" srcOrd="0" destOrd="0" presId="urn:microsoft.com/office/officeart/2005/8/layout/process4"/>
    <dgm:cxn modelId="{34D89832-BA39-3A4E-AC94-FBAFEDB2CD7A}" type="presParOf" srcId="{EC37EAE5-EB4E-294D-A861-7EFD71EEA88B}" destId="{F86D7337-4175-3B43-81CF-74E22BEBD705}" srcOrd="0" destOrd="0" presId="urn:microsoft.com/office/officeart/2005/8/layout/process4"/>
    <dgm:cxn modelId="{49C1CB4E-72E4-9245-BBEC-DC4339ECA088}" type="presParOf" srcId="{EC37EAE5-EB4E-294D-A861-7EFD71EEA88B}" destId="{FDE31E05-313B-4040-865F-98F9EE7F9331}" srcOrd="1" destOrd="0" presId="urn:microsoft.com/office/officeart/2005/8/layout/process4"/>
    <dgm:cxn modelId="{BEFB2449-C822-E641-9347-4C52FED2CE68}" type="presParOf" srcId="{EC37EAE5-EB4E-294D-A861-7EFD71EEA88B}" destId="{E35589BE-6E89-A04E-885C-C86447621FF2}" srcOrd="2" destOrd="0" presId="urn:microsoft.com/office/officeart/2005/8/layout/process4"/>
    <dgm:cxn modelId="{3A8BF19B-4FA8-2F43-A0BD-9049F40D8312}" type="presParOf" srcId="{E35589BE-6E89-A04E-885C-C86447621FF2}" destId="{B0BC6E99-E68B-6A42-A200-F67E6DE9CC7E}" srcOrd="0" destOrd="0" presId="urn:microsoft.com/office/officeart/2005/8/layout/process4"/>
    <dgm:cxn modelId="{3C0F4091-0D21-0645-AE6A-E66990E6BD77}" type="presParOf" srcId="{E35589BE-6E89-A04E-885C-C86447621FF2}" destId="{84199DA2-40C4-A046-BC23-568BF8B4C76F}" srcOrd="1" destOrd="0" presId="urn:microsoft.com/office/officeart/2005/8/layout/process4"/>
    <dgm:cxn modelId="{3FB1A2F5-831D-7F4D-8CC0-259E1DE5B5B8}" type="presParOf" srcId="{A3AF265B-6CEF-EA44-84B6-E834D4A36502}" destId="{0F1F3B4A-B5DA-1743-A80C-4DBA40AB9682}" srcOrd="1" destOrd="0" presId="urn:microsoft.com/office/officeart/2005/8/layout/process4"/>
    <dgm:cxn modelId="{BD46BC43-E586-0343-8F9D-3F274AE68F56}" type="presParOf" srcId="{A3AF265B-6CEF-EA44-84B6-E834D4A36502}" destId="{2AF2EB14-24DE-9F44-A6E2-B3C8A296B467}" srcOrd="2" destOrd="0" presId="urn:microsoft.com/office/officeart/2005/8/layout/process4"/>
    <dgm:cxn modelId="{2C18DD7E-E41F-F84E-9FFB-B37D69B46484}" type="presParOf" srcId="{2AF2EB14-24DE-9F44-A6E2-B3C8A296B467}" destId="{296ED25B-CEC6-4F4F-AF33-DA3617F3097F}" srcOrd="0" destOrd="0" presId="urn:microsoft.com/office/officeart/2005/8/layout/process4"/>
    <dgm:cxn modelId="{14EB24F0-CD8B-FD44-962A-08E64B73DC44}" type="presParOf" srcId="{2AF2EB14-24DE-9F44-A6E2-B3C8A296B467}" destId="{9258C82E-A6F9-1B47-B457-58E6E56B0D28}" srcOrd="1" destOrd="0" presId="urn:microsoft.com/office/officeart/2005/8/layout/process4"/>
    <dgm:cxn modelId="{F2CEE55B-E553-3847-9E27-7DCC70DBBED7}" type="presParOf" srcId="{2AF2EB14-24DE-9F44-A6E2-B3C8A296B467}" destId="{9D3E59C7-EE5C-914B-A354-CBFF1C93D0F0}" srcOrd="2" destOrd="0" presId="urn:microsoft.com/office/officeart/2005/8/layout/process4"/>
    <dgm:cxn modelId="{5571CC0F-FE70-444D-B0A5-9AB6796D6D54}" type="presParOf" srcId="{9D3E59C7-EE5C-914B-A354-CBFF1C93D0F0}" destId="{3FCD4F02-4D12-CC4B-B3FA-0374773B6B38}" srcOrd="0" destOrd="0" presId="urn:microsoft.com/office/officeart/2005/8/layout/process4"/>
    <dgm:cxn modelId="{06C61D71-2611-184F-9E48-3ECF3C8F485B}" type="presParOf" srcId="{9D3E59C7-EE5C-914B-A354-CBFF1C93D0F0}" destId="{D59CB3F6-E603-384A-9256-69EE66D53137}" srcOrd="1" destOrd="0" presId="urn:microsoft.com/office/officeart/2005/8/layout/process4"/>
    <dgm:cxn modelId="{D9F1F26F-70E2-7846-A4F2-BF396325F205}" type="presParOf" srcId="{A3AF265B-6CEF-EA44-84B6-E834D4A36502}" destId="{C9AB3288-1C31-4D44-80E8-5421A2E0A5A6}" srcOrd="3" destOrd="0" presId="urn:microsoft.com/office/officeart/2005/8/layout/process4"/>
    <dgm:cxn modelId="{A4C09619-0ABA-FC45-875C-DA59B0672BC1}" type="presParOf" srcId="{A3AF265B-6CEF-EA44-84B6-E834D4A36502}" destId="{BBD91B29-C54B-524C-9C23-E236BBACEDDB}" srcOrd="4" destOrd="0" presId="urn:microsoft.com/office/officeart/2005/8/layout/process4"/>
    <dgm:cxn modelId="{FD9452B6-C2FD-184E-BBAE-1BDCF73C3049}" type="presParOf" srcId="{BBD91B29-C54B-524C-9C23-E236BBACEDDB}" destId="{94F3A09C-41A0-0540-ADE0-9C713CA2618A}" srcOrd="0" destOrd="0" presId="urn:microsoft.com/office/officeart/2005/8/layout/process4"/>
    <dgm:cxn modelId="{F879A9F0-DA86-7342-ABC7-7A54C6A0E3EB}" type="presParOf" srcId="{BBD91B29-C54B-524C-9C23-E236BBACEDDB}" destId="{E35FF907-27D7-524D-8A5A-CD60AADEAE39}" srcOrd="1" destOrd="0" presId="urn:microsoft.com/office/officeart/2005/8/layout/process4"/>
    <dgm:cxn modelId="{9C7D72B1-1296-374F-9393-510E47480C42}" type="presParOf" srcId="{BBD91B29-C54B-524C-9C23-E236BBACEDDB}" destId="{FE497D5E-9F01-CD4B-8E2B-FEBA790D35E7}" srcOrd="2" destOrd="0" presId="urn:microsoft.com/office/officeart/2005/8/layout/process4"/>
    <dgm:cxn modelId="{66660002-4525-6E42-91E3-5549F5ABFFA5}" type="presParOf" srcId="{FE497D5E-9F01-CD4B-8E2B-FEBA790D35E7}" destId="{CA541466-E9A9-D542-8B57-44344BEF9C30}" srcOrd="0" destOrd="0" presId="urn:microsoft.com/office/officeart/2005/8/layout/process4"/>
    <dgm:cxn modelId="{746852AB-E6B4-784C-B18D-FA6655047C91}" type="presParOf" srcId="{FE497D5E-9F01-CD4B-8E2B-FEBA790D35E7}" destId="{DCDC859C-8B02-BD46-A486-E5203A020659}" srcOrd="1" destOrd="0" presId="urn:microsoft.com/office/officeart/2005/8/layout/process4"/>
    <dgm:cxn modelId="{F4278A55-48EA-CF45-A6F8-6DCE96DA5B9D}" type="presParOf" srcId="{A3AF265B-6CEF-EA44-84B6-E834D4A36502}" destId="{73B9A499-479F-124B-8BB1-BD14BAA48E22}" srcOrd="5" destOrd="0" presId="urn:microsoft.com/office/officeart/2005/8/layout/process4"/>
    <dgm:cxn modelId="{4CA8BA5F-E181-DB4C-8982-1C5AD9D953E1}" type="presParOf" srcId="{A3AF265B-6CEF-EA44-84B6-E834D4A36502}" destId="{CF1179C6-C3A0-D24D-8A92-D956577FA879}" srcOrd="6" destOrd="0" presId="urn:microsoft.com/office/officeart/2005/8/layout/process4"/>
    <dgm:cxn modelId="{686D8C48-A0DB-4E4B-813E-BF8F75D7B2FF}" type="presParOf" srcId="{CF1179C6-C3A0-D24D-8A92-D956577FA879}" destId="{9ED357F8-9BD5-4140-ADF4-AC213EEAC5FA}" srcOrd="0" destOrd="0" presId="urn:microsoft.com/office/officeart/2005/8/layout/process4"/>
    <dgm:cxn modelId="{BEFC072E-6FA4-0249-AB68-A73678957F13}" type="presParOf" srcId="{CF1179C6-C3A0-D24D-8A92-D956577FA879}" destId="{CAA2750E-FF2E-054B-96A7-66951DCB398A}" srcOrd="1" destOrd="0" presId="urn:microsoft.com/office/officeart/2005/8/layout/process4"/>
    <dgm:cxn modelId="{CDB6AF5F-2E36-574C-A82C-1DF18BE27FFF}" type="presParOf" srcId="{CF1179C6-C3A0-D24D-8A92-D956577FA879}" destId="{D2C3780B-9D72-DB4C-85E6-DE5C8DFED2B9}" srcOrd="2" destOrd="0" presId="urn:microsoft.com/office/officeart/2005/8/layout/process4"/>
    <dgm:cxn modelId="{7154DECE-759D-3B4C-8D82-7086337AF5A7}" type="presParOf" srcId="{D2C3780B-9D72-DB4C-85E6-DE5C8DFED2B9}" destId="{5A15EF0C-2C40-844E-A9CA-A6E4B65C6FDB}" srcOrd="0" destOrd="0" presId="urn:microsoft.com/office/officeart/2005/8/layout/process4"/>
    <dgm:cxn modelId="{F293258B-CCB1-ED40-B11A-DA077F8280F1}" type="presParOf" srcId="{D2C3780B-9D72-DB4C-85E6-DE5C8DFED2B9}" destId="{BD0D2F6A-5C75-4746-8307-CBA4AB3DEDB8}" srcOrd="1" destOrd="0" presId="urn:microsoft.com/office/officeart/2005/8/layout/process4"/>
    <dgm:cxn modelId="{F6C8204E-1129-AC47-BB4B-C1D505D00E14}" type="presParOf" srcId="{A3AF265B-6CEF-EA44-84B6-E834D4A36502}" destId="{4BDC990F-276C-4644-8B61-FE2BA54A301D}" srcOrd="7" destOrd="0" presId="urn:microsoft.com/office/officeart/2005/8/layout/process4"/>
    <dgm:cxn modelId="{2DB4754B-46DA-2045-ADAB-4503AC852E23}" type="presParOf" srcId="{A3AF265B-6CEF-EA44-84B6-E834D4A36502}" destId="{563E8849-089B-6F44-BA27-869CF86817E0}" srcOrd="8" destOrd="0" presId="urn:microsoft.com/office/officeart/2005/8/layout/process4"/>
    <dgm:cxn modelId="{4FEAAD91-ED78-F04B-B541-1446A6359B81}" type="presParOf" srcId="{563E8849-089B-6F44-BA27-869CF86817E0}" destId="{BA094EEF-5BDA-6D4C-9911-F32CCABB9100}" srcOrd="0" destOrd="0" presId="urn:microsoft.com/office/officeart/2005/8/layout/process4"/>
    <dgm:cxn modelId="{294F57B7-D1EB-644F-AD62-77E29E005400}" type="presParOf" srcId="{563E8849-089B-6F44-BA27-869CF86817E0}" destId="{7832E4A9-A3A0-6541-A154-60E43DA6F3E8}" srcOrd="1" destOrd="0" presId="urn:microsoft.com/office/officeart/2005/8/layout/process4"/>
    <dgm:cxn modelId="{5FF064E1-086F-E04F-87BB-5A7C3DE4E8D9}" type="presParOf" srcId="{563E8849-089B-6F44-BA27-869CF86817E0}" destId="{385A828A-F6E2-B44E-8FC3-D59B61216592}" srcOrd="2" destOrd="0" presId="urn:microsoft.com/office/officeart/2005/8/layout/process4"/>
    <dgm:cxn modelId="{E190DA0B-DF6E-0744-9CF2-A73304D5AE28}" type="presParOf" srcId="{385A828A-F6E2-B44E-8FC3-D59B61216592}" destId="{925891B8-3133-AA45-A6AA-4429FDD4BF32}" srcOrd="0" destOrd="0" presId="urn:microsoft.com/office/officeart/2005/8/layout/process4"/>
    <dgm:cxn modelId="{CFA252D4-5EE5-B045-98F5-2B1A1B62F688}" type="presParOf" srcId="{385A828A-F6E2-B44E-8FC3-D59B61216592}" destId="{76FF9589-5D3E-E049-B532-1A0AC0442E23}" srcOrd="1" destOrd="0" presId="urn:microsoft.com/office/officeart/2005/8/layout/process4"/>
    <dgm:cxn modelId="{67CBCF1D-BEEA-9B4C-9A6F-F22FB907DBD2}" type="presParOf" srcId="{A3AF265B-6CEF-EA44-84B6-E834D4A36502}" destId="{E1A4363C-C7C2-B440-A2CB-804E7EAA67BC}" srcOrd="9" destOrd="0" presId="urn:microsoft.com/office/officeart/2005/8/layout/process4"/>
    <dgm:cxn modelId="{33C8E9E9-B896-F241-A269-BA7BF4088B39}" type="presParOf" srcId="{A3AF265B-6CEF-EA44-84B6-E834D4A36502}" destId="{46E314BF-C065-274E-8A9B-A1407430856E}" srcOrd="10" destOrd="0" presId="urn:microsoft.com/office/officeart/2005/8/layout/process4"/>
    <dgm:cxn modelId="{7477D255-2221-134B-AAB0-3B37FA1E2C6A}" type="presParOf" srcId="{46E314BF-C065-274E-8A9B-A1407430856E}" destId="{408C1397-CD2D-334E-AD37-919DCF6C87C2}" srcOrd="0" destOrd="0" presId="urn:microsoft.com/office/officeart/2005/8/layout/process4"/>
    <dgm:cxn modelId="{0D133541-ED5C-BE41-B5AB-D77435D2BA02}" type="presParOf" srcId="{46E314BF-C065-274E-8A9B-A1407430856E}" destId="{0EA59EFC-4FDB-D845-B448-977780961FD8}" srcOrd="1" destOrd="0" presId="urn:microsoft.com/office/officeart/2005/8/layout/process4"/>
    <dgm:cxn modelId="{F26FA6EF-8B84-084A-B29F-3329348C088D}" type="presParOf" srcId="{46E314BF-C065-274E-8A9B-A1407430856E}" destId="{DCE42E53-AE51-144C-8612-A992B9F1B203}" srcOrd="2" destOrd="0" presId="urn:microsoft.com/office/officeart/2005/8/layout/process4"/>
    <dgm:cxn modelId="{051A4FBB-5C93-4948-9FD7-8B51FAF9AB03}" type="presParOf" srcId="{DCE42E53-AE51-144C-8612-A992B9F1B203}" destId="{E064BCD7-6374-AF4D-ABA6-0D60914FF6E1}" srcOrd="0" destOrd="0" presId="urn:microsoft.com/office/officeart/2005/8/layout/process4"/>
    <dgm:cxn modelId="{0EC01DD2-6956-804F-BD18-F86864ECCA80}" type="presParOf" srcId="{DCE42E53-AE51-144C-8612-A992B9F1B203}" destId="{F590BA34-8B15-EF40-B516-1C0663591E61}" srcOrd="1"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8E3E6-4FDB-2B44-810F-F601D5895DAB}">
      <dsp:nvSpPr>
        <dsp:cNvPr id="0" name=""/>
        <dsp:cNvSpPr/>
      </dsp:nvSpPr>
      <dsp:spPr>
        <a:xfrm>
          <a:off x="4198747" y="1944727"/>
          <a:ext cx="240864" cy="1231808"/>
        </a:xfrm>
        <a:custGeom>
          <a:avLst/>
          <a:gdLst/>
          <a:ahLst/>
          <a:cxnLst/>
          <a:rect l="0" t="0" r="0" b="0"/>
          <a:pathLst>
            <a:path>
              <a:moveTo>
                <a:pt x="0" y="0"/>
              </a:moveTo>
              <a:lnTo>
                <a:pt x="0" y="1231808"/>
              </a:lnTo>
              <a:lnTo>
                <a:pt x="240864" y="12318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2E8422-7A82-B549-8892-0142862B731F}">
      <dsp:nvSpPr>
        <dsp:cNvPr id="0" name=""/>
        <dsp:cNvSpPr/>
      </dsp:nvSpPr>
      <dsp:spPr>
        <a:xfrm>
          <a:off x="2898079" y="804636"/>
          <a:ext cx="1942972" cy="337210"/>
        </a:xfrm>
        <a:custGeom>
          <a:avLst/>
          <a:gdLst/>
          <a:ahLst/>
          <a:cxnLst/>
          <a:rect l="0" t="0" r="0" b="0"/>
          <a:pathLst>
            <a:path>
              <a:moveTo>
                <a:pt x="0" y="0"/>
              </a:moveTo>
              <a:lnTo>
                <a:pt x="0" y="168605"/>
              </a:lnTo>
              <a:lnTo>
                <a:pt x="1942972" y="168605"/>
              </a:lnTo>
              <a:lnTo>
                <a:pt x="1942972" y="337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ABC1A1-AF6E-AE49-A7D2-0D7A27A06536}">
      <dsp:nvSpPr>
        <dsp:cNvPr id="0" name=""/>
        <dsp:cNvSpPr/>
      </dsp:nvSpPr>
      <dsp:spPr>
        <a:xfrm>
          <a:off x="2255774" y="1944727"/>
          <a:ext cx="240864" cy="1221202"/>
        </a:xfrm>
        <a:custGeom>
          <a:avLst/>
          <a:gdLst/>
          <a:ahLst/>
          <a:cxnLst/>
          <a:rect l="0" t="0" r="0" b="0"/>
          <a:pathLst>
            <a:path>
              <a:moveTo>
                <a:pt x="0" y="0"/>
              </a:moveTo>
              <a:lnTo>
                <a:pt x="0" y="1221202"/>
              </a:lnTo>
              <a:lnTo>
                <a:pt x="240864" y="12212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77FF88-D8CD-564C-BE0F-8FFC69DDEA71}">
      <dsp:nvSpPr>
        <dsp:cNvPr id="0" name=""/>
        <dsp:cNvSpPr/>
      </dsp:nvSpPr>
      <dsp:spPr>
        <a:xfrm>
          <a:off x="2852359" y="804636"/>
          <a:ext cx="91440" cy="337210"/>
        </a:xfrm>
        <a:custGeom>
          <a:avLst/>
          <a:gdLst/>
          <a:ahLst/>
          <a:cxnLst/>
          <a:rect l="0" t="0" r="0" b="0"/>
          <a:pathLst>
            <a:path>
              <a:moveTo>
                <a:pt x="45720" y="0"/>
              </a:moveTo>
              <a:lnTo>
                <a:pt x="45720" y="337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7EC9D3-BC4D-3644-8E61-5C7E3F8368C5}">
      <dsp:nvSpPr>
        <dsp:cNvPr id="0" name=""/>
        <dsp:cNvSpPr/>
      </dsp:nvSpPr>
      <dsp:spPr>
        <a:xfrm>
          <a:off x="312802" y="1944727"/>
          <a:ext cx="240864" cy="1194061"/>
        </a:xfrm>
        <a:custGeom>
          <a:avLst/>
          <a:gdLst/>
          <a:ahLst/>
          <a:cxnLst/>
          <a:rect l="0" t="0" r="0" b="0"/>
          <a:pathLst>
            <a:path>
              <a:moveTo>
                <a:pt x="0" y="0"/>
              </a:moveTo>
              <a:lnTo>
                <a:pt x="0" y="1194061"/>
              </a:lnTo>
              <a:lnTo>
                <a:pt x="240864" y="11940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7DCD0E-05C9-5147-8661-27530F2FECB2}">
      <dsp:nvSpPr>
        <dsp:cNvPr id="0" name=""/>
        <dsp:cNvSpPr/>
      </dsp:nvSpPr>
      <dsp:spPr>
        <a:xfrm>
          <a:off x="955107" y="804636"/>
          <a:ext cx="1942972" cy="337210"/>
        </a:xfrm>
        <a:custGeom>
          <a:avLst/>
          <a:gdLst/>
          <a:ahLst/>
          <a:cxnLst/>
          <a:rect l="0" t="0" r="0" b="0"/>
          <a:pathLst>
            <a:path>
              <a:moveTo>
                <a:pt x="1942972" y="0"/>
              </a:moveTo>
              <a:lnTo>
                <a:pt x="1942972" y="168605"/>
              </a:lnTo>
              <a:lnTo>
                <a:pt x="0" y="168605"/>
              </a:lnTo>
              <a:lnTo>
                <a:pt x="0" y="337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10D5F8-9719-4040-975B-9A60E2C32D7D}">
      <dsp:nvSpPr>
        <dsp:cNvPr id="0" name=""/>
        <dsp:cNvSpPr/>
      </dsp:nvSpPr>
      <dsp:spPr>
        <a:xfrm>
          <a:off x="2095198" y="1755"/>
          <a:ext cx="1605762" cy="8028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Стратегія діяльності підприємства</a:t>
          </a:r>
        </a:p>
      </dsp:txBody>
      <dsp:txXfrm>
        <a:off x="2095198" y="1755"/>
        <a:ext cx="1605762" cy="802881"/>
      </dsp:txXfrm>
    </dsp:sp>
    <dsp:sp modelId="{4A9C3BF1-AF0A-FC4A-9FF7-25C9F2166D73}">
      <dsp:nvSpPr>
        <dsp:cNvPr id="0" name=""/>
        <dsp:cNvSpPr/>
      </dsp:nvSpPr>
      <dsp:spPr>
        <a:xfrm>
          <a:off x="152225" y="1141846"/>
          <a:ext cx="1605762" cy="8028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Культура ефективності підприємства</a:t>
          </a:r>
        </a:p>
      </dsp:txBody>
      <dsp:txXfrm>
        <a:off x="152225" y="1141846"/>
        <a:ext cx="1605762" cy="802881"/>
      </dsp:txXfrm>
    </dsp:sp>
    <dsp:sp modelId="{F92896B7-A2DF-2C40-AA3D-C3EC594A459F}">
      <dsp:nvSpPr>
        <dsp:cNvPr id="0" name=""/>
        <dsp:cNvSpPr/>
      </dsp:nvSpPr>
      <dsp:spPr>
        <a:xfrm>
          <a:off x="553666" y="2281937"/>
          <a:ext cx="1605762" cy="1713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ціннісні орієнтири, можливості розвитку та росту, очікування, перспективи і пріоритети в діяльності підприємства, стилі керівництва</a:t>
          </a:r>
        </a:p>
      </dsp:txBody>
      <dsp:txXfrm>
        <a:off x="553666" y="2281937"/>
        <a:ext cx="1605762" cy="1713701"/>
      </dsp:txXfrm>
    </dsp:sp>
    <dsp:sp modelId="{25A28B53-13F4-FB41-8447-3D7725DCE4FF}">
      <dsp:nvSpPr>
        <dsp:cNvPr id="0" name=""/>
        <dsp:cNvSpPr/>
      </dsp:nvSpPr>
      <dsp:spPr>
        <a:xfrm>
          <a:off x="2095198" y="1141846"/>
          <a:ext cx="1605762" cy="8028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Управління результатами бізнес-процесів</a:t>
          </a:r>
        </a:p>
      </dsp:txBody>
      <dsp:txXfrm>
        <a:off x="2095198" y="1141846"/>
        <a:ext cx="1605762" cy="802881"/>
      </dsp:txXfrm>
    </dsp:sp>
    <dsp:sp modelId="{F5B8750E-DABB-D340-ABD9-1524F16315BB}">
      <dsp:nvSpPr>
        <dsp:cNvPr id="0" name=""/>
        <dsp:cNvSpPr/>
      </dsp:nvSpPr>
      <dsp:spPr>
        <a:xfrm>
          <a:off x="2496639" y="2281937"/>
          <a:ext cx="1605762" cy="17679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управлінський процес, вимірювання та оцінка результатів, визначення ефективності бізнес-проце ів, постановка цілей та завдань, корегування та вжиття заходів</a:t>
          </a:r>
        </a:p>
      </dsp:txBody>
      <dsp:txXfrm>
        <a:off x="2496639" y="2281937"/>
        <a:ext cx="1605762" cy="1767984"/>
      </dsp:txXfrm>
    </dsp:sp>
    <dsp:sp modelId="{1F76347A-384F-594A-A674-BA89C49BBCA5}">
      <dsp:nvSpPr>
        <dsp:cNvPr id="0" name=""/>
        <dsp:cNvSpPr/>
      </dsp:nvSpPr>
      <dsp:spPr>
        <a:xfrm>
          <a:off x="4038171" y="1141846"/>
          <a:ext cx="1605762" cy="8028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Управління ефективністю персоналу</a:t>
          </a:r>
        </a:p>
      </dsp:txBody>
      <dsp:txXfrm>
        <a:off x="4038171" y="1141846"/>
        <a:ext cx="1605762" cy="802881"/>
      </dsp:txXfrm>
    </dsp:sp>
    <dsp:sp modelId="{7BC66B99-FB1D-5743-801F-D5C52CFFB7AA}">
      <dsp:nvSpPr>
        <dsp:cNvPr id="0" name=""/>
        <dsp:cNvSpPr/>
      </dsp:nvSpPr>
      <dsp:spPr>
        <a:xfrm>
          <a:off x="4439611" y="2281937"/>
          <a:ext cx="1605762" cy="17891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a:latin typeface="Times New Roman" panose="02020603050405020304" pitchFamily="18" charset="0"/>
              <a:cs typeface="Times New Roman" panose="02020603050405020304" pitchFamily="18" charset="0"/>
            </a:rPr>
            <a:t>визначення параметрів та критеріїв оцінки, розвиток персоналу, кар’єрне зростання, навчання, підвищення кваліфікації, система стимулів та мотивації</a:t>
          </a:r>
        </a:p>
      </dsp:txBody>
      <dsp:txXfrm>
        <a:off x="4439611" y="2281937"/>
        <a:ext cx="1605762" cy="17891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31E05-313B-4040-865F-98F9EE7F9331}">
      <dsp:nvSpPr>
        <dsp:cNvPr id="0" name=""/>
        <dsp:cNvSpPr/>
      </dsp:nvSpPr>
      <dsp:spPr>
        <a:xfrm>
          <a:off x="0" y="4641094"/>
          <a:ext cx="6254749" cy="6091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6. Забезпечення якості та безпеки</a:t>
          </a:r>
        </a:p>
      </dsp:txBody>
      <dsp:txXfrm>
        <a:off x="0" y="4641094"/>
        <a:ext cx="6254749" cy="328936"/>
      </dsp:txXfrm>
    </dsp:sp>
    <dsp:sp modelId="{B0BC6E99-E68B-6A42-A200-F67E6DE9CC7E}">
      <dsp:nvSpPr>
        <dsp:cNvPr id="0" name=""/>
        <dsp:cNvSpPr/>
      </dsp:nvSpPr>
      <dsp:spPr>
        <a:xfrm>
          <a:off x="0" y="4957847"/>
          <a:ext cx="3127374" cy="2802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Відповідність стандартам </a:t>
          </a:r>
        </a:p>
      </dsp:txBody>
      <dsp:txXfrm>
        <a:off x="0" y="4957847"/>
        <a:ext cx="3127374" cy="280204"/>
      </dsp:txXfrm>
    </dsp:sp>
    <dsp:sp modelId="{84199DA2-40C4-A046-BC23-568BF8B4C76F}">
      <dsp:nvSpPr>
        <dsp:cNvPr id="0" name=""/>
        <dsp:cNvSpPr/>
      </dsp:nvSpPr>
      <dsp:spPr>
        <a:xfrm>
          <a:off x="3127374" y="4957847"/>
          <a:ext cx="3127374" cy="28020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Контроль якості </a:t>
          </a:r>
        </a:p>
      </dsp:txBody>
      <dsp:txXfrm>
        <a:off x="3127374" y="4957847"/>
        <a:ext cx="3127374" cy="280204"/>
      </dsp:txXfrm>
    </dsp:sp>
    <dsp:sp modelId="{9258C82E-A6F9-1B47-B457-58E6E56B0D28}">
      <dsp:nvSpPr>
        <dsp:cNvPr id="0" name=""/>
        <dsp:cNvSpPr/>
      </dsp:nvSpPr>
      <dsp:spPr>
        <a:xfrm rot="10800000">
          <a:off x="0" y="3713372"/>
          <a:ext cx="6254749" cy="93685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5. Фінансовий облік</a:t>
          </a:r>
        </a:p>
      </dsp:txBody>
      <dsp:txXfrm rot="-10800000">
        <a:off x="0" y="3713372"/>
        <a:ext cx="6254749" cy="328837"/>
      </dsp:txXfrm>
    </dsp:sp>
    <dsp:sp modelId="{3FCD4F02-4D12-CC4B-B3FA-0374773B6B38}">
      <dsp:nvSpPr>
        <dsp:cNvPr id="0" name=""/>
        <dsp:cNvSpPr/>
      </dsp:nvSpPr>
      <dsp:spPr>
        <a:xfrm>
          <a:off x="0" y="4042209"/>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Облік продажів </a:t>
          </a:r>
        </a:p>
      </dsp:txBody>
      <dsp:txXfrm>
        <a:off x="0" y="4042209"/>
        <a:ext cx="3127374" cy="280120"/>
      </dsp:txXfrm>
    </dsp:sp>
    <dsp:sp modelId="{D59CB3F6-E603-384A-9256-69EE66D53137}">
      <dsp:nvSpPr>
        <dsp:cNvPr id="0" name=""/>
        <dsp:cNvSpPr/>
      </dsp:nvSpPr>
      <dsp:spPr>
        <a:xfrm>
          <a:off x="3127374" y="4042209"/>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Фінансовий аналіз </a:t>
          </a:r>
        </a:p>
      </dsp:txBody>
      <dsp:txXfrm>
        <a:off x="3127374" y="4042209"/>
        <a:ext cx="3127374" cy="280120"/>
      </dsp:txXfrm>
    </dsp:sp>
    <dsp:sp modelId="{E35FF907-27D7-524D-8A5A-CD60AADEAE39}">
      <dsp:nvSpPr>
        <dsp:cNvPr id="0" name=""/>
        <dsp:cNvSpPr/>
      </dsp:nvSpPr>
      <dsp:spPr>
        <a:xfrm rot="10800000">
          <a:off x="0" y="2785650"/>
          <a:ext cx="6254749" cy="93685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4. Управління запасами</a:t>
          </a:r>
        </a:p>
      </dsp:txBody>
      <dsp:txXfrm rot="-10800000">
        <a:off x="0" y="2785650"/>
        <a:ext cx="6254749" cy="328837"/>
      </dsp:txXfrm>
    </dsp:sp>
    <dsp:sp modelId="{CA541466-E9A9-D542-8B57-44344BEF9C30}">
      <dsp:nvSpPr>
        <dsp:cNvPr id="0" name=""/>
        <dsp:cNvSpPr/>
      </dsp:nvSpPr>
      <dsp:spPr>
        <a:xfrm>
          <a:off x="0" y="3114487"/>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Моніторинг та поповнення запасів </a:t>
          </a:r>
        </a:p>
      </dsp:txBody>
      <dsp:txXfrm>
        <a:off x="0" y="3114487"/>
        <a:ext cx="3127374" cy="280120"/>
      </dsp:txXfrm>
    </dsp:sp>
    <dsp:sp modelId="{DCDC859C-8B02-BD46-A486-E5203A020659}">
      <dsp:nvSpPr>
        <dsp:cNvPr id="0" name=""/>
        <dsp:cNvSpPr/>
      </dsp:nvSpPr>
      <dsp:spPr>
        <a:xfrm>
          <a:off x="3127374" y="3114487"/>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Вивчення ринку </a:t>
          </a:r>
        </a:p>
      </dsp:txBody>
      <dsp:txXfrm>
        <a:off x="3127374" y="3114487"/>
        <a:ext cx="3127374" cy="280120"/>
      </dsp:txXfrm>
    </dsp:sp>
    <dsp:sp modelId="{CAA2750E-FF2E-054B-96A7-66951DCB398A}">
      <dsp:nvSpPr>
        <dsp:cNvPr id="0" name=""/>
        <dsp:cNvSpPr/>
      </dsp:nvSpPr>
      <dsp:spPr>
        <a:xfrm rot="10800000">
          <a:off x="0" y="1857928"/>
          <a:ext cx="6254749" cy="93685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3. Фармацевтична документація</a:t>
          </a:r>
        </a:p>
      </dsp:txBody>
      <dsp:txXfrm rot="-10800000">
        <a:off x="0" y="1857928"/>
        <a:ext cx="6254749" cy="328837"/>
      </dsp:txXfrm>
    </dsp:sp>
    <dsp:sp modelId="{5A15EF0C-2C40-844E-A9CA-A6E4B65C6FDB}">
      <dsp:nvSpPr>
        <dsp:cNvPr id="0" name=""/>
        <dsp:cNvSpPr/>
      </dsp:nvSpPr>
      <dsp:spPr>
        <a:xfrm>
          <a:off x="0" y="2186766"/>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Ведення рецептурного обліку </a:t>
          </a:r>
        </a:p>
      </dsp:txBody>
      <dsp:txXfrm>
        <a:off x="0" y="2186766"/>
        <a:ext cx="3127374" cy="280120"/>
      </dsp:txXfrm>
    </dsp:sp>
    <dsp:sp modelId="{BD0D2F6A-5C75-4746-8307-CBA4AB3DEDB8}">
      <dsp:nvSpPr>
        <dsp:cNvPr id="0" name=""/>
        <dsp:cNvSpPr/>
      </dsp:nvSpPr>
      <dsp:spPr>
        <a:xfrm>
          <a:off x="3127374" y="2186766"/>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Фармацевтична документація </a:t>
          </a:r>
        </a:p>
      </dsp:txBody>
      <dsp:txXfrm>
        <a:off x="3127374" y="2186766"/>
        <a:ext cx="3127374" cy="280120"/>
      </dsp:txXfrm>
    </dsp:sp>
    <dsp:sp modelId="{7832E4A9-A3A0-6541-A154-60E43DA6F3E8}">
      <dsp:nvSpPr>
        <dsp:cNvPr id="0" name=""/>
        <dsp:cNvSpPr/>
      </dsp:nvSpPr>
      <dsp:spPr>
        <a:xfrm rot="10800000">
          <a:off x="0" y="930206"/>
          <a:ext cx="6254749" cy="93685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2. Обслуговування клієнтів</a:t>
          </a:r>
        </a:p>
      </dsp:txBody>
      <dsp:txXfrm rot="-10800000">
        <a:off x="0" y="930206"/>
        <a:ext cx="6254749" cy="328837"/>
      </dsp:txXfrm>
    </dsp:sp>
    <dsp:sp modelId="{925891B8-3133-AA45-A6AA-4429FDD4BF32}">
      <dsp:nvSpPr>
        <dsp:cNvPr id="0" name=""/>
        <dsp:cNvSpPr/>
      </dsp:nvSpPr>
      <dsp:spPr>
        <a:xfrm>
          <a:off x="0" y="1259044"/>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Консультації та продажі </a:t>
          </a:r>
        </a:p>
      </dsp:txBody>
      <dsp:txXfrm>
        <a:off x="0" y="1259044"/>
        <a:ext cx="3127374" cy="280120"/>
      </dsp:txXfrm>
    </dsp:sp>
    <dsp:sp modelId="{76FF9589-5D3E-E049-B532-1A0AC0442E23}">
      <dsp:nvSpPr>
        <dsp:cNvPr id="0" name=""/>
        <dsp:cNvSpPr/>
      </dsp:nvSpPr>
      <dsp:spPr>
        <a:xfrm>
          <a:off x="3127374" y="1259044"/>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Організація обслуговування </a:t>
          </a:r>
        </a:p>
      </dsp:txBody>
      <dsp:txXfrm>
        <a:off x="3127374" y="1259044"/>
        <a:ext cx="3127374" cy="280120"/>
      </dsp:txXfrm>
    </dsp:sp>
    <dsp:sp modelId="{0EA59EFC-4FDB-D845-B448-977780961FD8}">
      <dsp:nvSpPr>
        <dsp:cNvPr id="0" name=""/>
        <dsp:cNvSpPr/>
      </dsp:nvSpPr>
      <dsp:spPr>
        <a:xfrm rot="10800000">
          <a:off x="0" y="2484"/>
          <a:ext cx="6254749" cy="93685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1. Закупівля та логістика</a:t>
          </a:r>
        </a:p>
      </dsp:txBody>
      <dsp:txXfrm rot="-10800000">
        <a:off x="0" y="2484"/>
        <a:ext cx="6254749" cy="328837"/>
      </dsp:txXfrm>
    </dsp:sp>
    <dsp:sp modelId="{E064BCD7-6374-AF4D-ABA6-0D60914FF6E1}">
      <dsp:nvSpPr>
        <dsp:cNvPr id="0" name=""/>
        <dsp:cNvSpPr/>
      </dsp:nvSpPr>
      <dsp:spPr>
        <a:xfrm>
          <a:off x="0" y="331322"/>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Постачання ліків та медичних товарів </a:t>
          </a:r>
        </a:p>
      </dsp:txBody>
      <dsp:txXfrm>
        <a:off x="0" y="331322"/>
        <a:ext cx="3127374" cy="280120"/>
      </dsp:txXfrm>
    </dsp:sp>
    <dsp:sp modelId="{F590BA34-8B15-EF40-B516-1C0663591E61}">
      <dsp:nvSpPr>
        <dsp:cNvPr id="0" name=""/>
        <dsp:cNvSpPr/>
      </dsp:nvSpPr>
      <dsp:spPr>
        <a:xfrm>
          <a:off x="3127374" y="331322"/>
          <a:ext cx="3127374" cy="280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Логістика та складське управління </a:t>
          </a:r>
        </a:p>
      </dsp:txBody>
      <dsp:txXfrm>
        <a:off x="3127374" y="331322"/>
        <a:ext cx="3127374" cy="2801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286139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2194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302704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2259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2743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5704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FA321A5-93E3-4BBD-BD31-7F93E29145AA}" type="datetimeFigureOut">
              <a:rPr lang="ru-RU" smtClean="0"/>
              <a:t>29.12.2023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158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FA321A5-93E3-4BBD-BD31-7F93E29145AA}" type="datetimeFigureOut">
              <a:rPr lang="ru-RU" smtClean="0"/>
              <a:t>29.12.2023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29095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A321A5-93E3-4BBD-BD31-7F93E29145AA}" type="datetimeFigureOut">
              <a:rPr lang="ru-RU" smtClean="0"/>
              <a:t>29.12.2023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233999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75867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8537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3AB35-FA48-42C4-9B72-307CCF6E7FEA}" type="slidenum">
              <a:rPr lang="ru-RU" smtClean="0"/>
              <a:t>‹#›</a:t>
            </a:fld>
            <a:endParaRPr lang="ru-RU"/>
          </a:p>
        </p:txBody>
      </p:sp>
    </p:spTree>
    <p:extLst>
      <p:ext uri="{BB962C8B-B14F-4D97-AF65-F5344CB8AC3E}">
        <p14:creationId xmlns:p14="http://schemas.microsoft.com/office/powerpoint/2010/main" val="101549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9">
            <a:extLst>
              <a:ext uri="{FF2B5EF4-FFF2-40B4-BE49-F238E27FC236}">
                <a16:creationId xmlns:a16="http://schemas.microsoft.com/office/drawing/2014/main" id="{2738F6EC-4E6A-413F-A772-0C142228A8A8}"/>
              </a:ext>
            </a:extLst>
          </p:cNvPr>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3" name="Рисунок 7">
            <a:extLst>
              <a:ext uri="{FF2B5EF4-FFF2-40B4-BE49-F238E27FC236}">
                <a16:creationId xmlns:a16="http://schemas.microsoft.com/office/drawing/2014/main" id="{D54D6A52-8E79-4CFD-9475-6BAB772D50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кутник 8">
            <a:extLst>
              <a:ext uri="{FF2B5EF4-FFF2-40B4-BE49-F238E27FC236}">
                <a16:creationId xmlns:a16="http://schemas.microsoft.com/office/drawing/2014/main" id="{085F1001-525B-4D9B-B253-6EF18B6B7248}"/>
              </a:ext>
            </a:extLst>
          </p:cNvPr>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5" name="Рисунок 11">
            <a:extLst>
              <a:ext uri="{FF2B5EF4-FFF2-40B4-BE49-F238E27FC236}">
                <a16:creationId xmlns:a16="http://schemas.microsoft.com/office/drawing/2014/main" id="{64FA9B6D-A219-4CA6-A08E-915DFE943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2">
            <a:extLst>
              <a:ext uri="{FF2B5EF4-FFF2-40B4-BE49-F238E27FC236}">
                <a16:creationId xmlns:a16="http://schemas.microsoft.com/office/drawing/2014/main" id="{9CAE77E2-0A4F-417F-8ADB-186D59A406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6CB0C705-DEB4-4139-822F-33908395C32F}"/>
              </a:ext>
            </a:extLst>
          </p:cNvPr>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3" name="Rectangle 1">
            <a:extLst>
              <a:ext uri="{FF2B5EF4-FFF2-40B4-BE49-F238E27FC236}">
                <a16:creationId xmlns:a16="http://schemas.microsoft.com/office/drawing/2014/main" id="{752D2063-8C61-46EE-B399-2DA5B570E1F2}"/>
              </a:ext>
            </a:extLst>
          </p:cNvPr>
          <p:cNvSpPr>
            <a:spLocks noGrp="1" noChangeArrowheads="1"/>
          </p:cNvSpPr>
          <p:nvPr>
            <p:ph type="title"/>
          </p:nvPr>
        </p:nvSpPr>
        <p:spPr bwMode="auto">
          <a:xfrm>
            <a:off x="318655" y="1270001"/>
            <a:ext cx="1155469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lnSpc>
                <a:spcPct val="100000"/>
              </a:lnSpc>
              <a:spcAft>
                <a:spcPct val="0"/>
              </a:spcAft>
            </a:pP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КАФЕДРА ФІНАНСІВ ТА ЦИФРОВОЇ ЕКОНОМІКИ</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ru-RU" sz="1800" b="1" spc="-10" dirty="0" err="1">
                <a:effectLst/>
                <a:latin typeface="Times New Roman" panose="02020603050405020304" pitchFamily="18" charset="0"/>
                <a:ea typeface="Times New Roman" panose="02020603050405020304" pitchFamily="18" charset="0"/>
              </a:rPr>
              <a:t>Августінов</a:t>
            </a:r>
            <a:r>
              <a:rPr lang="ru-RU" sz="1800" b="1" spc="-10" dirty="0">
                <a:effectLst/>
                <a:latin typeface="Times New Roman" panose="02020603050405020304" pitchFamily="18" charset="0"/>
                <a:ea typeface="Times New Roman" panose="02020603050405020304" pitchFamily="18" charset="0"/>
              </a:rPr>
              <a:t> </a:t>
            </a:r>
            <a:r>
              <a:rPr lang="ru-RU" sz="1800" b="1" spc="-10" dirty="0" err="1">
                <a:effectLst/>
                <a:latin typeface="Times New Roman" panose="02020603050405020304" pitchFamily="18" charset="0"/>
                <a:ea typeface="Times New Roman" panose="02020603050405020304" pitchFamily="18" charset="0"/>
              </a:rPr>
              <a:t>Дмитро</a:t>
            </a:r>
            <a:r>
              <a:rPr lang="ru-RU" sz="1800" b="1" spc="-10" dirty="0">
                <a:effectLst/>
                <a:latin typeface="Times New Roman" panose="02020603050405020304" pitchFamily="18" charset="0"/>
                <a:ea typeface="Times New Roman" panose="02020603050405020304" pitchFamily="18" charset="0"/>
              </a:rPr>
              <a:t> </a:t>
            </a:r>
            <a:r>
              <a:rPr lang="ru-RU" sz="1800" b="1" spc="-10" dirty="0" err="1">
                <a:effectLst/>
                <a:latin typeface="Times New Roman" panose="02020603050405020304" pitchFamily="18" charset="0"/>
                <a:ea typeface="Times New Roman" panose="02020603050405020304" pitchFamily="18" charset="0"/>
              </a:rPr>
              <a:t>Сергійович</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400" b="1" dirty="0">
                <a:latin typeface="Times New Roman" panose="02020603050405020304" pitchFamily="18" charset="0"/>
                <a:ea typeface="Times New Roman" panose="02020603050405020304" pitchFamily="18" charset="0"/>
                <a:cs typeface="Times New Roman" panose="02020603050405020304" pitchFamily="18" charset="0"/>
              </a:rPr>
              <a:t>(студент групи ЕПМ-20)</a:t>
            </a:r>
            <a:br>
              <a:rPr lang="uk-UA" altLang="ru-RU" sz="14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КВАЛІФІКАЦІЙНА РОБОТА</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ЗАСТОСУВАННЯ ХМАРНИХ СЕРВІСІВ В БІЗНЕСІ </a:t>
            </a:r>
            <a:br>
              <a:rPr lang="uk-UA" sz="1800" b="1" spc="-10" dirty="0">
                <a:effectLst/>
                <a:latin typeface="Times New Roman" panose="02020603050405020304" pitchFamily="18" charset="0"/>
                <a:ea typeface="Times New Roman" panose="02020603050405020304" pitchFamily="18" charset="0"/>
              </a:rPr>
            </a:br>
            <a:r>
              <a:rPr lang="uk-UA" sz="1800" b="1" spc="-10" dirty="0">
                <a:effectLst/>
                <a:latin typeface="Times New Roman" panose="02020603050405020304" pitchFamily="18" charset="0"/>
                <a:ea typeface="Times New Roman" panose="02020603050405020304" pitchFamily="18" charset="0"/>
              </a:rPr>
              <a:t>ЯК ІНСТРУМЕНТ УДОСКОНАЛЕННЯ БІЗНЕС-ПРОЦЕСІВ</a:t>
            </a:r>
            <a:r>
              <a:rPr lang="ru-UA" sz="800" dirty="0">
                <a:effectLst/>
              </a:rPr>
              <a:t>  </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Науковий керівник: к.е.н., доц. </a:t>
            </a:r>
            <a:r>
              <a:rPr lang="uk-UA" altLang="ru-RU" sz="2000" b="1" dirty="0" err="1">
                <a:latin typeface="Times New Roman" panose="02020603050405020304" pitchFamily="18" charset="0"/>
                <a:ea typeface="Times New Roman" panose="02020603050405020304" pitchFamily="18" charset="0"/>
                <a:cs typeface="Times New Roman" panose="02020603050405020304" pitchFamily="18" charset="0"/>
              </a:rPr>
              <a:t>Травін</a:t>
            </a: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 В.В.</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600" b="1" dirty="0">
                <a:latin typeface="Times New Roman" panose="02020603050405020304" pitchFamily="18" charset="0"/>
                <a:ea typeface="Times New Roman" panose="02020603050405020304" pitchFamily="18" charset="0"/>
                <a:cs typeface="Times New Roman" panose="02020603050405020304" pitchFamily="18" charset="0"/>
              </a:rPr>
              <a:t>(представлена на здобуття освітнього ступеня «магістр», </a:t>
            </a:r>
            <a:br>
              <a:rPr lang="uk-UA" altLang="ru-RU" sz="16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600" b="1" dirty="0">
                <a:latin typeface="Times New Roman" panose="02020603050405020304" pitchFamily="18" charset="0"/>
                <a:ea typeface="Times New Roman" panose="02020603050405020304" pitchFamily="18" charset="0"/>
                <a:cs typeface="Times New Roman" panose="02020603050405020304" pitchFamily="18" charset="0"/>
              </a:rPr>
              <a:t>спеціальність 051 «Економіка» (ОПП «Економіка»)</a:t>
            </a:r>
            <a:br>
              <a:rPr lang="uk-UA" altLang="ru-RU" sz="16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400" i="1" dirty="0">
                <a:solidFill>
                  <a:schemeClr val="tx1"/>
                </a:solidFill>
                <a:latin typeface="Times New Roman" pitchFamily="18" charset="0"/>
                <a:cs typeface="Times New Roman" pitchFamily="18" charset="0"/>
              </a:rPr>
              <a:t>Кваліфікаційну роботу розроблено в рамках проєкту </a:t>
            </a:r>
            <a:r>
              <a:rPr lang="en-US" altLang="ru-RU" sz="1400" i="1" dirty="0">
                <a:solidFill>
                  <a:schemeClr val="tx1"/>
                </a:solidFill>
                <a:latin typeface="Times New Roman" pitchFamily="18" charset="0"/>
                <a:cs typeface="Times New Roman" pitchFamily="18" charset="0"/>
              </a:rPr>
              <a:t>ERASMUS+ </a:t>
            </a:r>
            <a:r>
              <a:rPr lang="uk-UA" altLang="ru-RU" sz="1400" i="1" dirty="0">
                <a:solidFill>
                  <a:schemeClr val="tx1"/>
                </a:solidFill>
                <a:latin typeface="Times New Roman" pitchFamily="18" charset="0"/>
                <a:cs typeface="Times New Roman" pitchFamily="18" charset="0"/>
              </a:rPr>
              <a:t>«</a:t>
            </a:r>
            <a:r>
              <a:rPr lang="en-US" altLang="ru-RU" sz="1400" i="1" dirty="0">
                <a:solidFill>
                  <a:schemeClr val="tx1"/>
                </a:solidFill>
                <a:latin typeface="Times New Roman" pitchFamily="18" charset="0"/>
                <a:cs typeface="Times New Roman" pitchFamily="18" charset="0"/>
              </a:rPr>
              <a:t>Digitalization of economic as an element of sustainable development of Ukraine and Tajikistan</a:t>
            </a:r>
            <a:r>
              <a:rPr lang="uk-UA" altLang="ru-RU" sz="1400" i="1" dirty="0">
                <a:solidFill>
                  <a:schemeClr val="tx1"/>
                </a:solidFill>
                <a:latin typeface="Times New Roman" pitchFamily="18" charset="0"/>
                <a:cs typeface="Times New Roman" pitchFamily="18" charset="0"/>
              </a:rPr>
              <a:t>»</a:t>
            </a:r>
            <a:r>
              <a:rPr lang="en-US" altLang="ru-RU" sz="1400" i="1" dirty="0">
                <a:solidFill>
                  <a:schemeClr val="tx1"/>
                </a:solidFill>
                <a:latin typeface="Times New Roman" pitchFamily="18" charset="0"/>
                <a:cs typeface="Times New Roman" pitchFamily="18" charset="0"/>
              </a:rPr>
              <a:t> / </a:t>
            </a:r>
            <a:r>
              <a:rPr lang="en-US" altLang="ru-RU" sz="1400" i="1" dirty="0" err="1">
                <a:solidFill>
                  <a:schemeClr val="tx1"/>
                </a:solidFill>
                <a:latin typeface="Times New Roman" pitchFamily="18" charset="0"/>
                <a:cs typeface="Times New Roman" pitchFamily="18" charset="0"/>
              </a:rPr>
              <a:t>DigEco</a:t>
            </a:r>
            <a:r>
              <a:rPr lang="en-US" altLang="ru-RU" sz="1400" i="1" dirty="0">
                <a:solidFill>
                  <a:schemeClr val="tx1"/>
                </a:solidFill>
                <a:latin typeface="Times New Roman" pitchFamily="18" charset="0"/>
                <a:cs typeface="Times New Roman" pitchFamily="18" charset="0"/>
              </a:rPr>
              <a:t> 618270-EPP-1-2020-1-LT-EPPKA2-CBHE-JP</a:t>
            </a:r>
            <a:r>
              <a:rPr lang="uk-UA" altLang="ru-RU" sz="1400" i="1" dirty="0">
                <a:solidFill>
                  <a:schemeClr val="tx1"/>
                </a:solidFill>
                <a:latin typeface="Times New Roman" pitchFamily="18" charset="0"/>
                <a:cs typeface="Times New Roman" pitchFamily="18" charset="0"/>
              </a:rPr>
              <a:t>. Цей проєкт фінансується за підтримки Європейської Комісії. Цей документ відображає лише погляди автора, і Комісія не несе відповідальності за будь-яке використання інформації, що міститься в документі/</a:t>
            </a:r>
            <a:r>
              <a:rPr lang="en-US" altLang="ru-RU" sz="1400" i="1" dirty="0">
                <a:solidFill>
                  <a:schemeClr val="tx1"/>
                </a:solidFill>
                <a:latin typeface="Times New Roman" pitchFamily="18" charset="0"/>
                <a:cs typeface="Times New Roman" pitchFamily="18" charset="0"/>
              </a:rPr>
              <a:t>This project has been funded with support from the European Commission. This document reflects the views only of the author, and the Commission cannot be held responsible for any use which may be made of the information contained there in.</a:t>
            </a:r>
            <a:br>
              <a:rPr lang="en-US" altLang="ru-RU" sz="1400" i="1" dirty="0">
                <a:solidFill>
                  <a:schemeClr val="tx1"/>
                </a:solidFill>
                <a:latin typeface="Times New Roman" pitchFamily="18" charset="0"/>
                <a:cs typeface="Times New Roman"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Житомир, 2023</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9" name="image12.png">
            <a:extLst>
              <a:ext uri="{FF2B5EF4-FFF2-40B4-BE49-F238E27FC236}">
                <a16:creationId xmlns:a16="http://schemas.microsoft.com/office/drawing/2014/main" id="{94413D22-7AE6-4C8C-AD8A-67A147D28F06}"/>
              </a:ext>
            </a:extLst>
          </p:cNvPr>
          <p:cNvPicPr/>
          <p:nvPr/>
        </p:nvPicPr>
        <p:blipFill>
          <a:blip r:embed="rId5"/>
          <a:srcRect/>
          <a:stretch>
            <a:fillRect/>
          </a:stretch>
        </p:blipFill>
        <p:spPr>
          <a:xfrm>
            <a:off x="8052013" y="5973647"/>
            <a:ext cx="1075055" cy="365125"/>
          </a:xfrm>
          <a:prstGeom prst="rect">
            <a:avLst/>
          </a:prstGeom>
          <a:ln/>
        </p:spPr>
      </p:pic>
      <p:pic>
        <p:nvPicPr>
          <p:cNvPr id="10" name="image8.png">
            <a:extLst>
              <a:ext uri="{FF2B5EF4-FFF2-40B4-BE49-F238E27FC236}">
                <a16:creationId xmlns:a16="http://schemas.microsoft.com/office/drawing/2014/main" id="{EE2DE6C1-97A7-4955-8B63-654A2547F4C4}"/>
              </a:ext>
            </a:extLst>
          </p:cNvPr>
          <p:cNvPicPr/>
          <p:nvPr/>
        </p:nvPicPr>
        <p:blipFill>
          <a:blip r:embed="rId6"/>
          <a:srcRect/>
          <a:stretch>
            <a:fillRect/>
          </a:stretch>
        </p:blipFill>
        <p:spPr>
          <a:xfrm>
            <a:off x="9472459" y="5973647"/>
            <a:ext cx="2055495" cy="411480"/>
          </a:xfrm>
          <a:prstGeom prst="rect">
            <a:avLst/>
          </a:prstGeom>
          <a:ln/>
        </p:spPr>
      </p:pic>
    </p:spTree>
    <p:extLst>
      <p:ext uri="{BB962C8B-B14F-4D97-AF65-F5344CB8AC3E}">
        <p14:creationId xmlns:p14="http://schemas.microsoft.com/office/powerpoint/2010/main" val="1796513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TextBox 5"/>
          <p:cNvSpPr txBox="1"/>
          <p:nvPr/>
        </p:nvSpPr>
        <p:spPr>
          <a:xfrm>
            <a:off x="3166533" y="3429000"/>
            <a:ext cx="5891494" cy="769441"/>
          </a:xfrm>
          <a:prstGeom prst="rect">
            <a:avLst/>
          </a:prstGeom>
          <a:noFill/>
        </p:spPr>
        <p:txBody>
          <a:bodyPr wrap="square" rtlCol="0">
            <a:spAutoFit/>
          </a:bodyPr>
          <a:lstStyle/>
          <a:p>
            <a:pPr algn="ctr"/>
            <a:r>
              <a:rPr lang="uk-UA" sz="4400" dirty="0">
                <a:latin typeface="Times New Roman" panose="02020603050405020304" pitchFamily="18" charset="0"/>
                <a:cs typeface="Times New Roman" panose="02020603050405020304" pitchFamily="18" charset="0"/>
              </a:rPr>
              <a:t>Дякую за увагу!</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72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6" name="Объект 5">
            <a:extLst>
              <a:ext uri="{FF2B5EF4-FFF2-40B4-BE49-F238E27FC236}">
                <a16:creationId xmlns:a16="http://schemas.microsoft.com/office/drawing/2014/main" id="{B771BFB8-F463-4300-BC2A-44388302E845}"/>
              </a:ext>
            </a:extLst>
          </p:cNvPr>
          <p:cNvSpPr>
            <a:spLocks noGrp="1"/>
          </p:cNvSpPr>
          <p:nvPr>
            <p:ph idx="1"/>
          </p:nvPr>
        </p:nvSpPr>
        <p:spPr/>
        <p:txBody>
          <a:bodyPr>
            <a:normAutofit/>
          </a:bodyPr>
          <a:lstStyle/>
          <a:p>
            <a:pPr marL="0" indent="0" algn="ctr">
              <a:buNone/>
            </a:pPr>
            <a:r>
              <a:rPr lang="uk-UA" i="1" dirty="0">
                <a:solidFill>
                  <a:srgbClr val="0070C0"/>
                </a:solidFill>
                <a:latin typeface="Times New Roman" panose="02020603050405020304" pitchFamily="18" charset="0"/>
                <a:cs typeface="Times New Roman" panose="02020603050405020304" pitchFamily="18" charset="0"/>
              </a:rPr>
              <a:t>Мета дослідження</a:t>
            </a:r>
          </a:p>
          <a:p>
            <a:pPr marL="0" indent="0" algn="ctr">
              <a:buNone/>
            </a:pP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хмарних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сервісів</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удосконалення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бізнес-процесів</a:t>
            </a:r>
            <a:r>
              <a:rPr lang="ru-RU" dirty="0">
                <a:latin typeface="Times New Roman" panose="02020603050405020304" pitchFamily="18" charset="0"/>
                <a:cs typeface="Times New Roman" panose="02020603050405020304" pitchFamily="18" charset="0"/>
              </a:rPr>
              <a:t>  </a:t>
            </a:r>
            <a:endParaRPr lang="uk-UA" b="1" i="1" dirty="0">
              <a:solidFill>
                <a:schemeClr val="accent1"/>
              </a:solidFill>
              <a:latin typeface="Times New Roman" pitchFamily="18" charset="0"/>
              <a:cs typeface="Times New Roman" pitchFamily="18" charset="0"/>
            </a:endParaRPr>
          </a:p>
          <a:p>
            <a:pPr marL="0" indent="0" algn="ctr">
              <a:buNone/>
            </a:pPr>
            <a:r>
              <a:rPr lang="uk-UA" i="1" dirty="0">
                <a:solidFill>
                  <a:srgbClr val="0070C0"/>
                </a:solidFill>
                <a:latin typeface="Times New Roman" panose="02020603050405020304" pitchFamily="18" charset="0"/>
                <a:cs typeface="Times New Roman" panose="02020603050405020304" pitchFamily="18" charset="0"/>
              </a:rPr>
              <a:t>Об'єкт дослідження</a:t>
            </a:r>
            <a:endParaRPr lang="en-US" i="1" dirty="0">
              <a:solidFill>
                <a:srgbClr val="0070C0"/>
              </a:solidFill>
              <a:latin typeface="Times New Roman" panose="02020603050405020304" pitchFamily="18" charset="0"/>
              <a:cs typeface="Times New Roman" panose="02020603050405020304" pitchFamily="18" charset="0"/>
            </a:endParaRPr>
          </a:p>
          <a:p>
            <a:pPr marL="0" indent="0" algn="ctr">
              <a:buNone/>
            </a:pPr>
            <a:r>
              <a:rPr lang="uk-UA"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хмарні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сервіси</a:t>
            </a:r>
            <a:endParaRPr lang="uk-UA" dirty="0">
              <a:latin typeface="Times New Roman" panose="02020603050405020304" pitchFamily="18" charset="0"/>
              <a:ea typeface="Times New Roman" panose="02020603050405020304" pitchFamily="18" charset="0"/>
            </a:endParaRPr>
          </a:p>
          <a:p>
            <a:pPr marL="0" indent="0" algn="ctr">
              <a:buNone/>
            </a:pPr>
            <a:r>
              <a:rPr lang="ru-RU" i="1" dirty="0">
                <a:solidFill>
                  <a:srgbClr val="0070C0"/>
                </a:solidFill>
                <a:latin typeface="Times New Roman" panose="02020603050405020304" pitchFamily="18" charset="0"/>
                <a:cs typeface="Times New Roman" panose="02020603050405020304" pitchFamily="18" charset="0"/>
              </a:rPr>
              <a:t>Предмет </a:t>
            </a:r>
            <a:r>
              <a:rPr lang="ru-RU" i="1" dirty="0" err="1">
                <a:solidFill>
                  <a:srgbClr val="0070C0"/>
                </a:solidFill>
                <a:latin typeface="Times New Roman" panose="02020603050405020304" pitchFamily="18" charset="0"/>
                <a:cs typeface="Times New Roman" panose="02020603050405020304" pitchFamily="18" charset="0"/>
              </a:rPr>
              <a:t>дос</a:t>
            </a:r>
            <a:r>
              <a:rPr lang="uk-UA" i="1" dirty="0" err="1">
                <a:solidFill>
                  <a:srgbClr val="0070C0"/>
                </a:solidFill>
                <a:latin typeface="Times New Roman" panose="02020603050405020304" pitchFamily="18" charset="0"/>
                <a:cs typeface="Times New Roman" panose="02020603050405020304" pitchFamily="18" charset="0"/>
              </a:rPr>
              <a:t>лідження</a:t>
            </a:r>
            <a:endParaRPr lang="uk-UA" i="1" dirty="0">
              <a:solidFill>
                <a:srgbClr val="0070C0"/>
              </a:solidFill>
              <a:latin typeface="Times New Roman" panose="02020603050405020304" pitchFamily="18" charset="0"/>
              <a:cs typeface="Times New Roman" panose="02020603050405020304" pitchFamily="18" charset="0"/>
            </a:endParaRPr>
          </a:p>
          <a:p>
            <a:pPr marL="0" indent="0" algn="ctr">
              <a:buNone/>
            </a:pPr>
            <a:r>
              <a:rPr lang="uk-UA" dirty="0">
                <a:latin typeface="Times New Roman" panose="02020603050405020304" pitchFamily="18" charset="0"/>
                <a:cs typeface="Times New Roman" panose="02020603050405020304" pitchFamily="18" charset="0"/>
              </a:rPr>
              <a:t>  у</a:t>
            </a:r>
            <a:r>
              <a:rPr lang="uk-UA" dirty="0">
                <a:effectLst/>
                <a:latin typeface="Times New Roman" panose="02020603050405020304" pitchFamily="18" charset="0"/>
                <a:ea typeface="Calibri" panose="020F0502020204030204" pitchFamily="34" charset="0"/>
              </a:rPr>
              <a:t>досконалення бізнес-процесів за рахунок використання хмарних сервісів</a:t>
            </a:r>
            <a:r>
              <a:rPr lang="ru-UA" dirty="0">
                <a:effectLst/>
              </a:rPr>
              <a:t> </a:t>
            </a:r>
            <a:endParaRPr lang="uk-UA" dirty="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56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Прямоугольник 2">
            <a:extLst>
              <a:ext uri="{FF2B5EF4-FFF2-40B4-BE49-F238E27FC236}">
                <a16:creationId xmlns:a16="http://schemas.microsoft.com/office/drawing/2014/main" id="{886B0EE9-3E93-D1C9-7CF6-61018A4337DB}"/>
              </a:ext>
            </a:extLst>
          </p:cNvPr>
          <p:cNvSpPr/>
          <p:nvPr/>
        </p:nvSpPr>
        <p:spPr>
          <a:xfrm>
            <a:off x="871941" y="1098551"/>
            <a:ext cx="10604067" cy="646331"/>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1</a:t>
            </a:r>
          </a:p>
          <a:p>
            <a:pPr lvl="0" algn="ctr" eaLnBrk="0" fontAlgn="base" hangingPunct="0">
              <a:spcBef>
                <a:spcPct val="0"/>
              </a:spcBef>
              <a:spcAft>
                <a:spcPct val="0"/>
              </a:spcAft>
            </a:pPr>
            <a:r>
              <a:rPr lang="uk-UA" dirty="0">
                <a:latin typeface="Times New Roman" panose="02020603050405020304" pitchFamily="18" charset="0"/>
                <a:ea typeface="Calibri" panose="020F0502020204030204" pitchFamily="34" charset="0"/>
              </a:rPr>
              <a:t>О</a:t>
            </a:r>
            <a:r>
              <a:rPr lang="uk-UA" sz="1800" dirty="0">
                <a:effectLst/>
                <a:latin typeface="Times New Roman" panose="02020603050405020304" pitchFamily="18" charset="0"/>
                <a:ea typeface="Calibri" panose="020F0502020204030204" pitchFamily="34" charset="0"/>
              </a:rPr>
              <a:t>сновні моделі хмарних сервісів</a:t>
            </a:r>
            <a:r>
              <a:rPr lang="ru-UA" dirty="0">
                <a:effectLst/>
              </a:rPr>
              <a:t> </a:t>
            </a:r>
            <a:r>
              <a:rPr lang="uk-UA" sz="1800" dirty="0">
                <a:effectLst/>
                <a:latin typeface="Times New Roman" panose="02020603050405020304" pitchFamily="18" charset="0"/>
                <a:ea typeface="Calibri" panose="020F0502020204030204" pitchFamily="34" charset="0"/>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C922097A-D202-0DBF-0005-CC0021D8D77E}"/>
              </a:ext>
            </a:extLst>
          </p:cNvPr>
          <p:cNvGraphicFramePr>
            <a:graphicFrameLocks noGrp="1"/>
          </p:cNvGraphicFramePr>
          <p:nvPr>
            <p:extLst>
              <p:ext uri="{D42A27DB-BD31-4B8C-83A1-F6EECF244321}">
                <p14:modId xmlns:p14="http://schemas.microsoft.com/office/powerpoint/2010/main" val="2718489830"/>
              </p:ext>
            </p:extLst>
          </p:nvPr>
        </p:nvGraphicFramePr>
        <p:xfrm>
          <a:off x="505097" y="1825625"/>
          <a:ext cx="11277600" cy="4439191"/>
        </p:xfrm>
        <a:graphic>
          <a:graphicData uri="http://schemas.openxmlformats.org/drawingml/2006/table">
            <a:tbl>
              <a:tblPr firstRow="1" firstCol="1" bandRow="1">
                <a:tableStyleId>{5C22544A-7EE6-4342-B048-85BDC9FD1C3A}</a:tableStyleId>
              </a:tblPr>
              <a:tblGrid>
                <a:gridCol w="583474">
                  <a:extLst>
                    <a:ext uri="{9D8B030D-6E8A-4147-A177-3AD203B41FA5}">
                      <a16:colId xmlns:a16="http://schemas.microsoft.com/office/drawing/2014/main" val="2391247649"/>
                    </a:ext>
                  </a:extLst>
                </a:gridCol>
                <a:gridCol w="1463040">
                  <a:extLst>
                    <a:ext uri="{9D8B030D-6E8A-4147-A177-3AD203B41FA5}">
                      <a16:colId xmlns:a16="http://schemas.microsoft.com/office/drawing/2014/main" val="2462260692"/>
                    </a:ext>
                  </a:extLst>
                </a:gridCol>
                <a:gridCol w="2586446">
                  <a:extLst>
                    <a:ext uri="{9D8B030D-6E8A-4147-A177-3AD203B41FA5}">
                      <a16:colId xmlns:a16="http://schemas.microsoft.com/office/drawing/2014/main" val="2363390346"/>
                    </a:ext>
                  </a:extLst>
                </a:gridCol>
                <a:gridCol w="2899954">
                  <a:extLst>
                    <a:ext uri="{9D8B030D-6E8A-4147-A177-3AD203B41FA5}">
                      <a16:colId xmlns:a16="http://schemas.microsoft.com/office/drawing/2014/main" val="2264832795"/>
                    </a:ext>
                  </a:extLst>
                </a:gridCol>
                <a:gridCol w="2246812">
                  <a:extLst>
                    <a:ext uri="{9D8B030D-6E8A-4147-A177-3AD203B41FA5}">
                      <a16:colId xmlns:a16="http://schemas.microsoft.com/office/drawing/2014/main" val="234362538"/>
                    </a:ext>
                  </a:extLst>
                </a:gridCol>
                <a:gridCol w="1497874">
                  <a:extLst>
                    <a:ext uri="{9D8B030D-6E8A-4147-A177-3AD203B41FA5}">
                      <a16:colId xmlns:a16="http://schemas.microsoft.com/office/drawing/2014/main" val="1162979498"/>
                    </a:ext>
                  </a:extLst>
                </a:gridCol>
              </a:tblGrid>
              <a:tr h="358615">
                <a:tc>
                  <a:txBody>
                    <a:bodyPr/>
                    <a:lstStyle/>
                    <a:p>
                      <a:pPr algn="just">
                        <a:lnSpc>
                          <a:spcPct val="107000"/>
                        </a:lnSpc>
                        <a:spcAft>
                          <a:spcPts val="800"/>
                        </a:spcAft>
                      </a:pPr>
                      <a:r>
                        <a:rPr lang="uk-UA" sz="1400" dirty="0">
                          <a:effectLst/>
                        </a:rPr>
                        <a:t>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Парадигма, що замінюється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err="1">
                          <a:effectLst/>
                        </a:rPr>
                        <a:t>Характеритсика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Перевага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Недолік</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Коли не варто використовувати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extLst>
                  <a:ext uri="{0D108BD9-81ED-4DB2-BD59-A6C34878D82A}">
                    <a16:rowId xmlns:a16="http://schemas.microsoft.com/office/drawing/2014/main" val="3372354813"/>
                  </a:ext>
                </a:extLst>
              </a:tr>
              <a:tr h="1695517">
                <a:tc>
                  <a:txBody>
                    <a:bodyPr/>
                    <a:lstStyle/>
                    <a:p>
                      <a:pPr algn="just">
                        <a:lnSpc>
                          <a:spcPct val="107000"/>
                        </a:lnSpc>
                        <a:spcAft>
                          <a:spcPts val="800"/>
                        </a:spcAft>
                      </a:pPr>
                      <a:r>
                        <a:rPr lang="uk-UA" sz="1400">
                          <a:effectLst/>
                        </a:rPr>
                        <a:t>IaaS</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Інфраструктура як актив</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Зазвичай залежить від платформи; витрати на інфраструктуру поділяються і, отже, знижуються; угоду SLA; оплата за фактом використання; автоматичне масштабування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Зниження капіталовкладень в апаратне забезпечення та трудові ресурси; зниження ризику втрати інвестицій; низький поріг застосування; плавне автоматичне масштабування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nSpc>
                          <a:spcPct val="107000"/>
                        </a:lnSpc>
                        <a:spcAft>
                          <a:spcPts val="8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uk-UA" sz="1400" dirty="0">
                          <a:effectLst/>
                        </a:rPr>
                        <a:t>Бізнес-ефективність і продуктивність дуже залежить від можливостей постачальника; вимагає нових/інших підходів до заходів безпеки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a:effectLst/>
                        </a:rPr>
                        <a:t>Коли капіталовкладення перевищують поточні витрати</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extLst>
                  <a:ext uri="{0D108BD9-81ED-4DB2-BD59-A6C34878D82A}">
                    <a16:rowId xmlns:a16="http://schemas.microsoft.com/office/drawing/2014/main" val="3794315267"/>
                  </a:ext>
                </a:extLst>
              </a:tr>
              <a:tr h="966298">
                <a:tc>
                  <a:txBody>
                    <a:bodyPr/>
                    <a:lstStyle/>
                    <a:p>
                      <a:pPr>
                        <a:lnSpc>
                          <a:spcPct val="107000"/>
                        </a:lnSpc>
                        <a:spcAft>
                          <a:spcPts val="8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uk-UA" sz="1400">
                          <a:effectLst/>
                        </a:rPr>
                        <a:t>PaaS</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a:effectLst/>
                        </a:rPr>
                        <a:t>Придбання ліцензій</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a:effectLst/>
                        </a:rPr>
                        <a:t>Споживає інфраструктуру хмари; забезпечує методи динамічного управління проектами</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Плавне розгортання версій</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Потребує нових/інших заходів безпеки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extLst>
                  <a:ext uri="{0D108BD9-81ED-4DB2-BD59-A6C34878D82A}">
                    <a16:rowId xmlns:a16="http://schemas.microsoft.com/office/drawing/2014/main" val="3207867427"/>
                  </a:ext>
                </a:extLst>
              </a:tr>
              <a:tr h="1330907">
                <a:tc>
                  <a:txBody>
                    <a:bodyPr/>
                    <a:lstStyle/>
                    <a:p>
                      <a:pPr algn="just">
                        <a:lnSpc>
                          <a:spcPct val="107000"/>
                        </a:lnSpc>
                        <a:spcAft>
                          <a:spcPts val="800"/>
                        </a:spcAft>
                      </a:pPr>
                      <a:r>
                        <a:rPr lang="uk-UA" sz="1400">
                          <a:effectLst/>
                        </a:rPr>
                        <a:t>SaaS</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a:effectLst/>
                        </a:rPr>
                        <a:t>Програмне забезпечення як актив (бізнесу та споживача)</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a:effectLst/>
                        </a:rPr>
                        <a:t>Угода SLA; інтерфейс користувача, що надається додатками тонких клієнтів; компоненти хмари; взаємодія за допомогою API</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Зниження капіталовкладень в апаратне забезпечення та трудові ресурси; зниження ризику втрати інвестицій; плавне ітеративне оновлення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just">
                        <a:lnSpc>
                          <a:spcPct val="107000"/>
                        </a:lnSpc>
                        <a:spcAft>
                          <a:spcPts val="800"/>
                        </a:spcAft>
                      </a:pPr>
                      <a:r>
                        <a:rPr lang="uk-UA" sz="1400" dirty="0">
                          <a:effectLst/>
                        </a:rPr>
                        <a:t>Потребує нових/інших заходів безпеки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tc>
                  <a:txBody>
                    <a:bodyPr/>
                    <a:lstStyle/>
                    <a:p>
                      <a:pPr algn="ctr">
                        <a:lnSpc>
                          <a:spcPct val="107000"/>
                        </a:lnSpc>
                        <a:spcAft>
                          <a:spcPts val="800"/>
                        </a:spcAft>
                      </a:pPr>
                      <a:r>
                        <a:rPr lang="uk-UA" sz="1400" dirty="0">
                          <a:effectLst/>
                        </a:rPr>
                        <a:t>-</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589" marR="42589" marT="0" marB="0"/>
                </a:tc>
                <a:extLst>
                  <a:ext uri="{0D108BD9-81ED-4DB2-BD59-A6C34878D82A}">
                    <a16:rowId xmlns:a16="http://schemas.microsoft.com/office/drawing/2014/main" val="903394301"/>
                  </a:ext>
                </a:extLst>
              </a:tr>
            </a:tbl>
          </a:graphicData>
        </a:graphic>
      </p:graphicFrame>
    </p:spTree>
    <p:extLst>
      <p:ext uri="{BB962C8B-B14F-4D97-AF65-F5344CB8AC3E}">
        <p14:creationId xmlns:p14="http://schemas.microsoft.com/office/powerpoint/2010/main" val="351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1. </a:t>
            </a:r>
            <a:r>
              <a:rPr lang="uk-UA" sz="2000" dirty="0">
                <a:effectLst/>
                <a:latin typeface="Times New Roman" panose="02020603050405020304" pitchFamily="18" charset="0"/>
                <a:ea typeface="Calibri" panose="020F0502020204030204" pitchFamily="34" charset="0"/>
              </a:rPr>
              <a:t>Компоненти управління ефективністю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4" name="Схема 3">
            <a:extLst>
              <a:ext uri="{FF2B5EF4-FFF2-40B4-BE49-F238E27FC236}">
                <a16:creationId xmlns:a16="http://schemas.microsoft.com/office/drawing/2014/main" id="{3594C6CB-6D51-3962-6BBF-FB5E5B71B8F2}"/>
              </a:ext>
            </a:extLst>
          </p:cNvPr>
          <p:cNvGraphicFramePr/>
          <p:nvPr/>
        </p:nvGraphicFramePr>
        <p:xfrm>
          <a:off x="2997200" y="1392555"/>
          <a:ext cx="6197600" cy="40728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8206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Прямоугольник 2">
            <a:extLst>
              <a:ext uri="{FF2B5EF4-FFF2-40B4-BE49-F238E27FC236}">
                <a16:creationId xmlns:a16="http://schemas.microsoft.com/office/drawing/2014/main" id="{886B0EE9-3E93-D1C9-7CF6-61018A4337DB}"/>
              </a:ext>
            </a:extLst>
          </p:cNvPr>
          <p:cNvSpPr/>
          <p:nvPr/>
        </p:nvSpPr>
        <p:spPr>
          <a:xfrm>
            <a:off x="871941" y="1098551"/>
            <a:ext cx="10604067" cy="646331"/>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2</a:t>
            </a:r>
          </a:p>
          <a:p>
            <a:pPr lvl="0" algn="ctr" eaLnBrk="0" fontAlgn="base" hangingPunct="0">
              <a:spcBef>
                <a:spcPct val="0"/>
              </a:spcBef>
              <a:spcAft>
                <a:spcPct val="0"/>
              </a:spcAft>
            </a:pPr>
            <a:r>
              <a:rPr lang="uk-UA" sz="1800" dirty="0">
                <a:solidFill>
                  <a:srgbClr val="000000"/>
                </a:solidFill>
                <a:effectLst/>
                <a:latin typeface="Times New Roman" panose="02020603050405020304" pitchFamily="18" charset="0"/>
                <a:ea typeface="Times New Roman" panose="02020603050405020304" pitchFamily="18" charset="0"/>
              </a:rPr>
              <a:t>Оцінка платоспроможності підприємства ТОВ «</a:t>
            </a:r>
            <a:r>
              <a:rPr lang="uk-UA" sz="1800" dirty="0" err="1">
                <a:solidFill>
                  <a:srgbClr val="000000"/>
                </a:solidFill>
                <a:effectLst/>
                <a:latin typeface="Times New Roman" panose="02020603050405020304" pitchFamily="18" charset="0"/>
                <a:ea typeface="Times New Roman" panose="02020603050405020304" pitchFamily="18" charset="0"/>
              </a:rPr>
              <a:t>Скайлайн</a:t>
            </a:r>
            <a:r>
              <a:rPr lang="uk-UA" sz="1800" dirty="0">
                <a:solidFill>
                  <a:srgbClr val="000000"/>
                </a:solidFill>
                <a:effectLst/>
                <a:latin typeface="Times New Roman" panose="02020603050405020304" pitchFamily="18" charset="0"/>
                <a:ea typeface="Times New Roman" panose="02020603050405020304" pitchFamily="18" charset="0"/>
              </a:rPr>
              <a:t>»</a:t>
            </a:r>
            <a:r>
              <a:rPr lang="ru-UA" dirty="0">
                <a:effectLst/>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3F514C23-F6D2-8967-FA8D-E6BD3228295A}"/>
              </a:ext>
            </a:extLst>
          </p:cNvPr>
          <p:cNvGraphicFramePr>
            <a:graphicFrameLocks noGrp="1"/>
          </p:cNvGraphicFramePr>
          <p:nvPr>
            <p:extLst>
              <p:ext uri="{D42A27DB-BD31-4B8C-83A1-F6EECF244321}">
                <p14:modId xmlns:p14="http://schemas.microsoft.com/office/powerpoint/2010/main" val="2129384883"/>
              </p:ext>
            </p:extLst>
          </p:nvPr>
        </p:nvGraphicFramePr>
        <p:xfrm>
          <a:off x="838200" y="1929670"/>
          <a:ext cx="10515601" cy="4437317"/>
        </p:xfrm>
        <a:graphic>
          <a:graphicData uri="http://schemas.openxmlformats.org/drawingml/2006/table">
            <a:tbl>
              <a:tblPr firstRow="1" firstCol="1" bandRow="1">
                <a:tableStyleId>{5C22544A-7EE6-4342-B048-85BDC9FD1C3A}</a:tableStyleId>
              </a:tblPr>
              <a:tblGrid>
                <a:gridCol w="755469">
                  <a:extLst>
                    <a:ext uri="{9D8B030D-6E8A-4147-A177-3AD203B41FA5}">
                      <a16:colId xmlns:a16="http://schemas.microsoft.com/office/drawing/2014/main" val="1160503806"/>
                    </a:ext>
                  </a:extLst>
                </a:gridCol>
                <a:gridCol w="2255520">
                  <a:extLst>
                    <a:ext uri="{9D8B030D-6E8A-4147-A177-3AD203B41FA5}">
                      <a16:colId xmlns:a16="http://schemas.microsoft.com/office/drawing/2014/main" val="1232377874"/>
                    </a:ext>
                  </a:extLst>
                </a:gridCol>
                <a:gridCol w="1463040">
                  <a:extLst>
                    <a:ext uri="{9D8B030D-6E8A-4147-A177-3AD203B41FA5}">
                      <a16:colId xmlns:a16="http://schemas.microsoft.com/office/drawing/2014/main" val="3846225803"/>
                    </a:ext>
                  </a:extLst>
                </a:gridCol>
                <a:gridCol w="1410788">
                  <a:extLst>
                    <a:ext uri="{9D8B030D-6E8A-4147-A177-3AD203B41FA5}">
                      <a16:colId xmlns:a16="http://schemas.microsoft.com/office/drawing/2014/main" val="388515447"/>
                    </a:ext>
                  </a:extLst>
                </a:gridCol>
                <a:gridCol w="984069">
                  <a:extLst>
                    <a:ext uri="{9D8B030D-6E8A-4147-A177-3AD203B41FA5}">
                      <a16:colId xmlns:a16="http://schemas.microsoft.com/office/drawing/2014/main" val="3327614787"/>
                    </a:ext>
                  </a:extLst>
                </a:gridCol>
                <a:gridCol w="1001485">
                  <a:extLst>
                    <a:ext uri="{9D8B030D-6E8A-4147-A177-3AD203B41FA5}">
                      <a16:colId xmlns:a16="http://schemas.microsoft.com/office/drawing/2014/main" val="16320649"/>
                    </a:ext>
                  </a:extLst>
                </a:gridCol>
                <a:gridCol w="1375955">
                  <a:extLst>
                    <a:ext uri="{9D8B030D-6E8A-4147-A177-3AD203B41FA5}">
                      <a16:colId xmlns:a16="http://schemas.microsoft.com/office/drawing/2014/main" val="4161207921"/>
                    </a:ext>
                  </a:extLst>
                </a:gridCol>
                <a:gridCol w="1269275">
                  <a:extLst>
                    <a:ext uri="{9D8B030D-6E8A-4147-A177-3AD203B41FA5}">
                      <a16:colId xmlns:a16="http://schemas.microsoft.com/office/drawing/2014/main" val="2454786957"/>
                    </a:ext>
                  </a:extLst>
                </a:gridCol>
              </a:tblGrid>
              <a:tr h="459105">
                <a:tc rowSpan="2">
                  <a:txBody>
                    <a:bodyPr/>
                    <a:lstStyle/>
                    <a:p>
                      <a:pPr>
                        <a:lnSpc>
                          <a:spcPct val="107000"/>
                        </a:lnSpc>
                        <a:spcAft>
                          <a:spcPts val="800"/>
                        </a:spcAft>
                      </a:pPr>
                      <a:r>
                        <a:rPr lang="uk-UA" sz="1600" dirty="0">
                          <a:effectLst/>
                        </a:rPr>
                        <a:t>№ з/</a:t>
                      </a:r>
                      <a:r>
                        <a:rPr lang="uk-UA" sz="1600" dirty="0" err="1">
                          <a:effectLst/>
                        </a:rPr>
                        <a:t>п</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uk-UA" sz="1600" dirty="0">
                          <a:effectLst/>
                        </a:rPr>
                        <a:t>Показники</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uk-UA" sz="1600">
                          <a:effectLst/>
                        </a:rPr>
                        <a:t>Нормативне</a:t>
                      </a:r>
                      <a:endParaRPr lang="ru-UA" sz="1600">
                        <a:effectLst/>
                      </a:endParaRPr>
                    </a:p>
                    <a:p>
                      <a:pPr algn="ctr">
                        <a:lnSpc>
                          <a:spcPct val="107000"/>
                        </a:lnSpc>
                        <a:spcAft>
                          <a:spcPts val="800"/>
                        </a:spcAft>
                      </a:pPr>
                      <a:r>
                        <a:rPr lang="uk-UA" sz="1600">
                          <a:effectLst/>
                        </a:rPr>
                        <a:t>значення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800"/>
                        </a:spcAft>
                      </a:pPr>
                      <a:r>
                        <a:rPr lang="uk-UA" sz="1600">
                          <a:effectLst/>
                        </a:rPr>
                        <a:t>Роки</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tc hMerge="1">
                  <a:txBody>
                    <a:bodyPr/>
                    <a:lstStyle/>
                    <a:p>
                      <a:endParaRPr lang="ru-UA"/>
                    </a:p>
                  </a:txBody>
                  <a:tcPr/>
                </a:tc>
                <a:tc gridSpan="2">
                  <a:txBody>
                    <a:bodyPr/>
                    <a:lstStyle/>
                    <a:p>
                      <a:pPr algn="ctr">
                        <a:lnSpc>
                          <a:spcPct val="107000"/>
                        </a:lnSpc>
                        <a:spcAft>
                          <a:spcPts val="800"/>
                        </a:spcAft>
                      </a:pPr>
                      <a:r>
                        <a:rPr lang="uk-UA" sz="1600">
                          <a:effectLst/>
                        </a:rPr>
                        <a:t>Відхилення 2022 р. до 2020 р.</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extLst>
                  <a:ext uri="{0D108BD9-81ED-4DB2-BD59-A6C34878D82A}">
                    <a16:rowId xmlns:a16="http://schemas.microsoft.com/office/drawing/2014/main" val="1633154515"/>
                  </a:ext>
                </a:extLst>
              </a:tr>
              <a:tr h="200025">
                <a:tc vMerge="1">
                  <a:txBody>
                    <a:bodyPr/>
                    <a:lstStyle/>
                    <a:p>
                      <a:endParaRPr lang="ru-UA"/>
                    </a:p>
                  </a:txBody>
                  <a:tcPr/>
                </a:tc>
                <a:tc vMerge="1">
                  <a:txBody>
                    <a:bodyPr/>
                    <a:lstStyle/>
                    <a:p>
                      <a:endParaRPr lang="ru-UA"/>
                    </a:p>
                  </a:txBody>
                  <a:tcPr/>
                </a:tc>
                <a:tc vMerge="1">
                  <a:txBody>
                    <a:bodyPr/>
                    <a:lstStyle/>
                    <a:p>
                      <a:endParaRPr lang="ru-UA"/>
                    </a:p>
                  </a:txBody>
                  <a:tcPr/>
                </a:tc>
                <a:tc>
                  <a:txBody>
                    <a:bodyPr/>
                    <a:lstStyle/>
                    <a:p>
                      <a:pPr algn="ctr">
                        <a:lnSpc>
                          <a:spcPct val="107000"/>
                        </a:lnSpc>
                        <a:spcAft>
                          <a:spcPts val="800"/>
                        </a:spcAft>
                      </a:pPr>
                      <a:r>
                        <a:rPr lang="uk-UA" sz="1600">
                          <a:effectLst/>
                        </a:rPr>
                        <a:t>2020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2021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2022</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9871208"/>
                  </a:ext>
                </a:extLst>
              </a:tr>
              <a:tr h="968883">
                <a:tc>
                  <a:txBody>
                    <a:bodyPr/>
                    <a:lstStyle/>
                    <a:p>
                      <a:pPr algn="ctr">
                        <a:lnSpc>
                          <a:spcPct val="107000"/>
                        </a:lnSpc>
                        <a:spcAft>
                          <a:spcPts val="800"/>
                        </a:spcAft>
                      </a:pPr>
                      <a:r>
                        <a:rPr lang="uk-UA" sz="1600">
                          <a:effectLst/>
                        </a:rPr>
                        <a:t>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dirty="0">
                          <a:effectLst/>
                        </a:rPr>
                        <a:t>Коефіцієнт автономії</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dirty="0">
                          <a:effectLst/>
                        </a:rPr>
                        <a:t>&gt;0,5</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0,37</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0,39</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0,27</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-27,03</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726332"/>
                  </a:ext>
                </a:extLst>
              </a:tr>
              <a:tr h="968883">
                <a:tc>
                  <a:txBody>
                    <a:bodyPr/>
                    <a:lstStyle/>
                    <a:p>
                      <a:pPr algn="ctr">
                        <a:lnSpc>
                          <a:spcPct val="107000"/>
                        </a:lnSpc>
                        <a:spcAft>
                          <a:spcPts val="800"/>
                        </a:spcAft>
                      </a:pPr>
                      <a:r>
                        <a:rPr lang="uk-UA" sz="1600">
                          <a:effectLst/>
                        </a:rPr>
                        <a:t>2</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Коефіцієнт фінансової стабільності</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&gt;1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0,59</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0,55</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0,51</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-0,08</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-13,56</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0991226"/>
                  </a:ext>
                </a:extLst>
              </a:tr>
              <a:tr h="577469">
                <a:tc>
                  <a:txBody>
                    <a:bodyPr/>
                    <a:lstStyle/>
                    <a:p>
                      <a:pPr algn="ctr">
                        <a:lnSpc>
                          <a:spcPct val="107000"/>
                        </a:lnSpc>
                        <a:spcAft>
                          <a:spcPts val="800"/>
                        </a:spcAft>
                      </a:pPr>
                      <a:r>
                        <a:rPr lang="uk-UA" sz="1600">
                          <a:effectLst/>
                        </a:rPr>
                        <a:t>3</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Коефіцієнт забезпеченості власними засобами</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&gt;0,1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0,28</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0,35</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0,29</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0,01</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3,57</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35206120"/>
                  </a:ext>
                </a:extLst>
              </a:tr>
              <a:tr h="968883">
                <a:tc>
                  <a:txBody>
                    <a:bodyPr/>
                    <a:lstStyle/>
                    <a:p>
                      <a:pPr algn="ctr">
                        <a:lnSpc>
                          <a:spcPct val="107000"/>
                        </a:lnSpc>
                        <a:spcAft>
                          <a:spcPts val="800"/>
                        </a:spcAft>
                      </a:pPr>
                      <a:r>
                        <a:rPr lang="uk-UA" sz="1600">
                          <a:effectLst/>
                        </a:rPr>
                        <a:t>4</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Коефіцієнт покриття (платоспроможності)</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uk-UA" sz="1600">
                          <a:effectLst/>
                        </a:rPr>
                        <a:t>&gt;1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0,51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0,59</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a:effectLst/>
                        </a:rPr>
                        <a:t>0,45</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-0,06</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uk-UA" sz="1600" dirty="0">
                          <a:effectLst/>
                        </a:rPr>
                        <a:t>-11,76</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08792352"/>
                  </a:ext>
                </a:extLst>
              </a:tr>
            </a:tbl>
          </a:graphicData>
        </a:graphic>
      </p:graphicFrame>
    </p:spTree>
    <p:extLst>
      <p:ext uri="{BB962C8B-B14F-4D97-AF65-F5344CB8AC3E}">
        <p14:creationId xmlns:p14="http://schemas.microsoft.com/office/powerpoint/2010/main" val="3542951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Прямоугольник 2">
            <a:extLst>
              <a:ext uri="{FF2B5EF4-FFF2-40B4-BE49-F238E27FC236}">
                <a16:creationId xmlns:a16="http://schemas.microsoft.com/office/drawing/2014/main" id="{886B0EE9-3E93-D1C9-7CF6-61018A4337DB}"/>
              </a:ext>
            </a:extLst>
          </p:cNvPr>
          <p:cNvSpPr/>
          <p:nvPr/>
        </p:nvSpPr>
        <p:spPr>
          <a:xfrm>
            <a:off x="871941" y="1098551"/>
            <a:ext cx="10604067" cy="646331"/>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3</a:t>
            </a:r>
          </a:p>
          <a:p>
            <a:pPr algn="ctr" eaLnBrk="0" fontAlgn="base" hangingPunct="0">
              <a:spcBef>
                <a:spcPct val="0"/>
              </a:spcBef>
              <a:spcAft>
                <a:spcPct val="0"/>
              </a:spcAft>
            </a:pPr>
            <a:r>
              <a:rPr lang="uk-UA" sz="1800" dirty="0">
                <a:effectLst/>
                <a:latin typeface="Times New Roman" panose="02020603050405020304" pitchFamily="18" charset="0"/>
                <a:ea typeface="Times New Roman" panose="02020603050405020304" pitchFamily="18" charset="0"/>
              </a:rPr>
              <a:t>Аналіз показників фінансової стійкості підприємства ТОВ «</a:t>
            </a:r>
            <a:r>
              <a:rPr lang="uk-UA" sz="1800" dirty="0" err="1">
                <a:effectLst/>
                <a:latin typeface="Times New Roman" panose="02020603050405020304" pitchFamily="18" charset="0"/>
                <a:ea typeface="Times New Roman" panose="02020603050405020304" pitchFamily="18" charset="0"/>
              </a:rPr>
              <a:t>Скайлайн</a:t>
            </a:r>
            <a:r>
              <a:rPr lang="uk-UA" sz="1800" dirty="0">
                <a:effectLst/>
                <a:latin typeface="Times New Roman" panose="02020603050405020304" pitchFamily="18" charset="0"/>
                <a:ea typeface="Times New Roman" panose="02020603050405020304" pitchFamily="18" charset="0"/>
              </a:rPr>
              <a:t>»</a:t>
            </a:r>
            <a:r>
              <a:rPr lang="ru-UA" dirty="0">
                <a:effectLst/>
              </a:rPr>
              <a:t> </a:t>
            </a:r>
            <a:r>
              <a:rPr lang="uk-UA" sz="1800" dirty="0">
                <a:effectLst/>
                <a:latin typeface="Times New Roman" panose="02020603050405020304" pitchFamily="18" charset="0"/>
                <a:ea typeface="Calibri" panose="020F0502020204030204" pitchFamily="34" charset="0"/>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9EEEA4B0-CC45-4401-B9A9-2D47A2AAA1AB}"/>
              </a:ext>
            </a:extLst>
          </p:cNvPr>
          <p:cNvGraphicFramePr>
            <a:graphicFrameLocks noGrp="1"/>
          </p:cNvGraphicFramePr>
          <p:nvPr>
            <p:extLst>
              <p:ext uri="{D42A27DB-BD31-4B8C-83A1-F6EECF244321}">
                <p14:modId xmlns:p14="http://schemas.microsoft.com/office/powerpoint/2010/main" val="4148601755"/>
              </p:ext>
            </p:extLst>
          </p:nvPr>
        </p:nvGraphicFramePr>
        <p:xfrm>
          <a:off x="871941" y="1848611"/>
          <a:ext cx="10515600" cy="3002218"/>
        </p:xfrm>
        <a:graphic>
          <a:graphicData uri="http://schemas.openxmlformats.org/drawingml/2006/table">
            <a:tbl>
              <a:tblPr firstRow="1" firstCol="1" bandRow="1">
                <a:tableStyleId>{5C22544A-7EE6-4342-B048-85BDC9FD1C3A}</a:tableStyleId>
              </a:tblPr>
              <a:tblGrid>
                <a:gridCol w="3134002">
                  <a:extLst>
                    <a:ext uri="{9D8B030D-6E8A-4147-A177-3AD203B41FA5}">
                      <a16:colId xmlns:a16="http://schemas.microsoft.com/office/drawing/2014/main" val="2446330949"/>
                    </a:ext>
                  </a:extLst>
                </a:gridCol>
                <a:gridCol w="1576251">
                  <a:extLst>
                    <a:ext uri="{9D8B030D-6E8A-4147-A177-3AD203B41FA5}">
                      <a16:colId xmlns:a16="http://schemas.microsoft.com/office/drawing/2014/main" val="1992715531"/>
                    </a:ext>
                  </a:extLst>
                </a:gridCol>
                <a:gridCol w="1506583">
                  <a:extLst>
                    <a:ext uri="{9D8B030D-6E8A-4147-A177-3AD203B41FA5}">
                      <a16:colId xmlns:a16="http://schemas.microsoft.com/office/drawing/2014/main" val="4019870987"/>
                    </a:ext>
                  </a:extLst>
                </a:gridCol>
                <a:gridCol w="1489166">
                  <a:extLst>
                    <a:ext uri="{9D8B030D-6E8A-4147-A177-3AD203B41FA5}">
                      <a16:colId xmlns:a16="http://schemas.microsoft.com/office/drawing/2014/main" val="1195504051"/>
                    </a:ext>
                  </a:extLst>
                </a:gridCol>
                <a:gridCol w="1567543">
                  <a:extLst>
                    <a:ext uri="{9D8B030D-6E8A-4147-A177-3AD203B41FA5}">
                      <a16:colId xmlns:a16="http://schemas.microsoft.com/office/drawing/2014/main" val="3347390812"/>
                    </a:ext>
                  </a:extLst>
                </a:gridCol>
                <a:gridCol w="1242055">
                  <a:extLst>
                    <a:ext uri="{9D8B030D-6E8A-4147-A177-3AD203B41FA5}">
                      <a16:colId xmlns:a16="http://schemas.microsoft.com/office/drawing/2014/main" val="1829397330"/>
                    </a:ext>
                  </a:extLst>
                </a:gridCol>
              </a:tblGrid>
              <a:tr h="0">
                <a:tc rowSpan="2">
                  <a:txBody>
                    <a:bodyPr/>
                    <a:lstStyle/>
                    <a:p>
                      <a:pPr algn="ctr">
                        <a:lnSpc>
                          <a:spcPct val="150000"/>
                        </a:lnSpc>
                        <a:spcAft>
                          <a:spcPts val="800"/>
                        </a:spcAft>
                      </a:pPr>
                      <a:r>
                        <a:rPr lang="uk-UA" sz="1400" dirty="0">
                          <a:effectLst/>
                        </a:rPr>
                        <a:t>Показник</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50000"/>
                        </a:lnSpc>
                        <a:spcAft>
                          <a:spcPts val="800"/>
                        </a:spcAft>
                      </a:pPr>
                      <a:r>
                        <a:rPr lang="uk-UA" sz="1400" dirty="0">
                          <a:effectLst/>
                        </a:rPr>
                        <a:t>Рік</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tc hMerge="1">
                  <a:txBody>
                    <a:bodyPr/>
                    <a:lstStyle/>
                    <a:p>
                      <a:endParaRPr lang="ru-UA"/>
                    </a:p>
                  </a:txBody>
                  <a:tcPr/>
                </a:tc>
                <a:tc gridSpan="2">
                  <a:txBody>
                    <a:bodyPr/>
                    <a:lstStyle/>
                    <a:p>
                      <a:pPr algn="ctr">
                        <a:lnSpc>
                          <a:spcPct val="150000"/>
                        </a:lnSpc>
                        <a:spcAft>
                          <a:spcPts val="800"/>
                        </a:spcAft>
                      </a:pPr>
                      <a:r>
                        <a:rPr lang="uk-UA" sz="1400">
                          <a:effectLst/>
                        </a:rPr>
                        <a:t>Відхилення 2022 р. до 2020 р.</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extLst>
                  <a:ext uri="{0D108BD9-81ED-4DB2-BD59-A6C34878D82A}">
                    <a16:rowId xmlns:a16="http://schemas.microsoft.com/office/drawing/2014/main" val="2597013689"/>
                  </a:ext>
                </a:extLst>
              </a:tr>
              <a:tr h="0">
                <a:tc vMerge="1">
                  <a:txBody>
                    <a:bodyPr/>
                    <a:lstStyle/>
                    <a:p>
                      <a:endParaRPr lang="ru-UA"/>
                    </a:p>
                  </a:txBody>
                  <a:tcPr/>
                </a:tc>
                <a:tc>
                  <a:txBody>
                    <a:bodyPr/>
                    <a:lstStyle/>
                    <a:p>
                      <a:pPr algn="ctr">
                        <a:lnSpc>
                          <a:spcPct val="150000"/>
                        </a:lnSpc>
                        <a:spcAft>
                          <a:spcPts val="800"/>
                        </a:spcAft>
                      </a:pPr>
                      <a:r>
                        <a:rPr lang="uk-UA" sz="1400">
                          <a:effectLst/>
                        </a:rPr>
                        <a:t>2020</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2021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2022</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7868693"/>
                  </a:ext>
                </a:extLst>
              </a:tr>
              <a:tr h="0">
                <a:tc>
                  <a:txBody>
                    <a:bodyPr/>
                    <a:lstStyle/>
                    <a:p>
                      <a:pPr algn="just">
                        <a:lnSpc>
                          <a:spcPct val="107000"/>
                        </a:lnSpc>
                        <a:spcAft>
                          <a:spcPts val="800"/>
                        </a:spcAft>
                      </a:pPr>
                      <a:r>
                        <a:rPr lang="uk-UA" sz="1400">
                          <a:effectLst/>
                        </a:rPr>
                        <a:t>Коефіцієнт концентрації власного капіталу</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0,46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0,56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dirty="0">
                          <a:effectLst/>
                        </a:rPr>
                        <a:t>0,41</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-0,05</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a:effectLst/>
                        </a:rPr>
                        <a:t>-11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59994681"/>
                  </a:ext>
                </a:extLst>
              </a:tr>
              <a:tr h="0">
                <a:tc>
                  <a:txBody>
                    <a:bodyPr/>
                    <a:lstStyle/>
                    <a:p>
                      <a:pPr algn="just">
                        <a:lnSpc>
                          <a:spcPct val="107000"/>
                        </a:lnSpc>
                        <a:spcAft>
                          <a:spcPts val="800"/>
                        </a:spcAft>
                      </a:pPr>
                      <a:r>
                        <a:rPr lang="uk-UA" sz="1400">
                          <a:effectLst/>
                        </a:rPr>
                        <a:t>Коефіцієнт концентрації позикового капіталу</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0,53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0,49</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0,41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dirty="0">
                          <a:effectLst/>
                        </a:rPr>
                        <a:t>-0,12</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a:effectLst/>
                        </a:rPr>
                        <a:t>-23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06407467"/>
                  </a:ext>
                </a:extLst>
              </a:tr>
              <a:tr h="0">
                <a:tc>
                  <a:txBody>
                    <a:bodyPr/>
                    <a:lstStyle/>
                    <a:p>
                      <a:pPr algn="just">
                        <a:lnSpc>
                          <a:spcPct val="107000"/>
                        </a:lnSpc>
                        <a:spcAft>
                          <a:spcPts val="800"/>
                        </a:spcAft>
                      </a:pPr>
                      <a:r>
                        <a:rPr lang="uk-UA" sz="1400">
                          <a:effectLst/>
                        </a:rPr>
                        <a:t>Коефіцієнт фінансової залежності</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2,17</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1,98</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1,67</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dirty="0">
                          <a:effectLst/>
                        </a:rPr>
                        <a:t>-0,5</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a:effectLst/>
                        </a:rPr>
                        <a:t>-23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6372030"/>
                  </a:ext>
                </a:extLst>
              </a:tr>
              <a:tr h="0">
                <a:tc>
                  <a:txBody>
                    <a:bodyPr/>
                    <a:lstStyle/>
                    <a:p>
                      <a:pPr algn="just">
                        <a:lnSpc>
                          <a:spcPct val="107000"/>
                        </a:lnSpc>
                        <a:spcAft>
                          <a:spcPts val="800"/>
                        </a:spcAft>
                      </a:pPr>
                      <a:r>
                        <a:rPr lang="uk-UA" sz="1400">
                          <a:effectLst/>
                        </a:rPr>
                        <a:t>Коефіцієнт фінансової стійкості</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0,46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0,38</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0,25</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dirty="0">
                          <a:effectLst/>
                        </a:rPr>
                        <a:t>-0,21</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a:effectLst/>
                        </a:rPr>
                        <a:t>-46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0691238"/>
                  </a:ext>
                </a:extLst>
              </a:tr>
              <a:tr h="0">
                <a:tc>
                  <a:txBody>
                    <a:bodyPr/>
                    <a:lstStyle/>
                    <a:p>
                      <a:pPr algn="just">
                        <a:lnSpc>
                          <a:spcPct val="107000"/>
                        </a:lnSpc>
                        <a:spcAft>
                          <a:spcPts val="800"/>
                        </a:spcAft>
                      </a:pPr>
                      <a:r>
                        <a:rPr lang="uk-UA" sz="1400">
                          <a:effectLst/>
                        </a:rPr>
                        <a:t>Коефіцієнт співвідношення позикових та власних ресурсів (коефіцієнт капіталізації)</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1,17</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0,96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0,87</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dirty="0">
                          <a:effectLst/>
                        </a:rPr>
                        <a:t>-26</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96209638"/>
                  </a:ext>
                </a:extLst>
              </a:tr>
              <a:tr h="0">
                <a:tc>
                  <a:txBody>
                    <a:bodyPr/>
                    <a:lstStyle/>
                    <a:p>
                      <a:pPr algn="just">
                        <a:lnSpc>
                          <a:spcPct val="107000"/>
                        </a:lnSpc>
                        <a:spcAft>
                          <a:spcPts val="800"/>
                        </a:spcAft>
                      </a:pPr>
                      <a:r>
                        <a:rPr lang="uk-UA" sz="1400">
                          <a:effectLst/>
                        </a:rPr>
                        <a:t>Коефіцієнт фінансування</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1,29</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1,2</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1,03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800"/>
                        </a:spcAft>
                      </a:pPr>
                      <a:r>
                        <a:rPr lang="uk-UA" sz="1400">
                          <a:effectLst/>
                        </a:rPr>
                        <a:t>-0,26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50000"/>
                        </a:lnSpc>
                        <a:spcAft>
                          <a:spcPts val="800"/>
                        </a:spcAft>
                      </a:pPr>
                      <a:r>
                        <a:rPr lang="uk-UA" sz="1400" dirty="0">
                          <a:effectLst/>
                        </a:rPr>
                        <a:t>-20</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7362718"/>
                  </a:ext>
                </a:extLst>
              </a:tr>
            </a:tbl>
          </a:graphicData>
        </a:graphic>
      </p:graphicFrame>
    </p:spTree>
    <p:extLst>
      <p:ext uri="{BB962C8B-B14F-4D97-AF65-F5344CB8AC3E}">
        <p14:creationId xmlns:p14="http://schemas.microsoft.com/office/powerpoint/2010/main" val="161867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Прямоугольник 2">
            <a:extLst>
              <a:ext uri="{FF2B5EF4-FFF2-40B4-BE49-F238E27FC236}">
                <a16:creationId xmlns:a16="http://schemas.microsoft.com/office/drawing/2014/main" id="{886B0EE9-3E93-D1C9-7CF6-61018A4337DB}"/>
              </a:ext>
            </a:extLst>
          </p:cNvPr>
          <p:cNvSpPr/>
          <p:nvPr/>
        </p:nvSpPr>
        <p:spPr>
          <a:xfrm>
            <a:off x="871941" y="1098551"/>
            <a:ext cx="10604067" cy="646331"/>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4</a:t>
            </a:r>
          </a:p>
          <a:p>
            <a:pPr algn="ctr" eaLnBrk="0" fontAlgn="base" hangingPunct="0">
              <a:spcBef>
                <a:spcPct val="0"/>
              </a:spcBef>
              <a:spcAft>
                <a:spcPct val="0"/>
              </a:spcAft>
            </a:pPr>
            <a:r>
              <a:rPr lang="uk-UA" sz="1800" dirty="0">
                <a:effectLst/>
                <a:latin typeface="Times New Roman" panose="02020603050405020304" pitchFamily="18" charset="0"/>
                <a:ea typeface="Times New Roman" panose="02020603050405020304" pitchFamily="18" charset="0"/>
              </a:rPr>
              <a:t>Аналіз показників рентабельності підприємства ТОВ «</a:t>
            </a:r>
            <a:r>
              <a:rPr lang="uk-UA" sz="1800" dirty="0" err="1">
                <a:effectLst/>
                <a:latin typeface="Times New Roman" panose="02020603050405020304" pitchFamily="18" charset="0"/>
                <a:ea typeface="Times New Roman" panose="02020603050405020304" pitchFamily="18" charset="0"/>
              </a:rPr>
              <a:t>Скайлайн</a:t>
            </a:r>
            <a:r>
              <a:rPr lang="uk-UA" sz="1800" dirty="0">
                <a:effectLst/>
                <a:latin typeface="Times New Roman" panose="02020603050405020304" pitchFamily="18" charset="0"/>
                <a:ea typeface="Times New Roman" panose="02020603050405020304" pitchFamily="18" charset="0"/>
              </a:rPr>
              <a:t>»</a:t>
            </a:r>
            <a:r>
              <a:rPr lang="ru-UA" dirty="0">
                <a:effectLst/>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9995D70B-7E03-B03C-DAD4-7A41CF2BFAB9}"/>
              </a:ext>
            </a:extLst>
          </p:cNvPr>
          <p:cNvGraphicFramePr>
            <a:graphicFrameLocks noGrp="1"/>
          </p:cNvGraphicFramePr>
          <p:nvPr>
            <p:extLst>
              <p:ext uri="{D42A27DB-BD31-4B8C-83A1-F6EECF244321}">
                <p14:modId xmlns:p14="http://schemas.microsoft.com/office/powerpoint/2010/main" val="2871786252"/>
              </p:ext>
            </p:extLst>
          </p:nvPr>
        </p:nvGraphicFramePr>
        <p:xfrm>
          <a:off x="838200" y="2146660"/>
          <a:ext cx="10515600" cy="2040574"/>
        </p:xfrm>
        <a:graphic>
          <a:graphicData uri="http://schemas.openxmlformats.org/drawingml/2006/table">
            <a:tbl>
              <a:tblPr firstRow="1" firstCol="1" bandRow="1">
                <a:tableStyleId>{5C22544A-7EE6-4342-B048-85BDC9FD1C3A}</a:tableStyleId>
              </a:tblPr>
              <a:tblGrid>
                <a:gridCol w="2296886">
                  <a:extLst>
                    <a:ext uri="{9D8B030D-6E8A-4147-A177-3AD203B41FA5}">
                      <a16:colId xmlns:a16="http://schemas.microsoft.com/office/drawing/2014/main" val="3582152035"/>
                    </a:ext>
                  </a:extLst>
                </a:gridCol>
                <a:gridCol w="1628503">
                  <a:extLst>
                    <a:ext uri="{9D8B030D-6E8A-4147-A177-3AD203B41FA5}">
                      <a16:colId xmlns:a16="http://schemas.microsoft.com/office/drawing/2014/main" val="2033766513"/>
                    </a:ext>
                  </a:extLst>
                </a:gridCol>
                <a:gridCol w="1611085">
                  <a:extLst>
                    <a:ext uri="{9D8B030D-6E8A-4147-A177-3AD203B41FA5}">
                      <a16:colId xmlns:a16="http://schemas.microsoft.com/office/drawing/2014/main" val="878033011"/>
                    </a:ext>
                  </a:extLst>
                </a:gridCol>
                <a:gridCol w="1473926">
                  <a:extLst>
                    <a:ext uri="{9D8B030D-6E8A-4147-A177-3AD203B41FA5}">
                      <a16:colId xmlns:a16="http://schemas.microsoft.com/office/drawing/2014/main" val="3583987583"/>
                    </a:ext>
                  </a:extLst>
                </a:gridCol>
                <a:gridCol w="1752600">
                  <a:extLst>
                    <a:ext uri="{9D8B030D-6E8A-4147-A177-3AD203B41FA5}">
                      <a16:colId xmlns:a16="http://schemas.microsoft.com/office/drawing/2014/main" val="598936193"/>
                    </a:ext>
                  </a:extLst>
                </a:gridCol>
                <a:gridCol w="1752600">
                  <a:extLst>
                    <a:ext uri="{9D8B030D-6E8A-4147-A177-3AD203B41FA5}">
                      <a16:colId xmlns:a16="http://schemas.microsoft.com/office/drawing/2014/main" val="3831797022"/>
                    </a:ext>
                  </a:extLst>
                </a:gridCol>
              </a:tblGrid>
              <a:tr h="0">
                <a:tc rowSpan="2">
                  <a:txBody>
                    <a:bodyPr/>
                    <a:lstStyle/>
                    <a:p>
                      <a:pPr algn="ctr">
                        <a:lnSpc>
                          <a:spcPct val="150000"/>
                        </a:lnSpc>
                        <a:spcAft>
                          <a:spcPts val="800"/>
                        </a:spcAft>
                      </a:pPr>
                      <a:r>
                        <a:rPr lang="uk-UA" sz="1400" dirty="0">
                          <a:effectLst/>
                        </a:rPr>
                        <a:t>Показник</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50000"/>
                        </a:lnSpc>
                        <a:spcAft>
                          <a:spcPts val="800"/>
                        </a:spcAft>
                      </a:pPr>
                      <a:r>
                        <a:rPr lang="uk-UA" sz="1400">
                          <a:effectLst/>
                        </a:rPr>
                        <a:t>Рік</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tc hMerge="1">
                  <a:txBody>
                    <a:bodyPr/>
                    <a:lstStyle/>
                    <a:p>
                      <a:endParaRPr lang="ru-UA"/>
                    </a:p>
                  </a:txBody>
                  <a:tcPr/>
                </a:tc>
                <a:tc gridSpan="2">
                  <a:txBody>
                    <a:bodyPr/>
                    <a:lstStyle/>
                    <a:p>
                      <a:pPr algn="ctr">
                        <a:lnSpc>
                          <a:spcPct val="150000"/>
                        </a:lnSpc>
                        <a:spcAft>
                          <a:spcPts val="800"/>
                        </a:spcAft>
                      </a:pPr>
                      <a:r>
                        <a:rPr lang="uk-UA" sz="1400">
                          <a:effectLst/>
                        </a:rPr>
                        <a:t>Відхилення 2022 р. до 2020 р.</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UA"/>
                    </a:p>
                  </a:txBody>
                  <a:tcPr/>
                </a:tc>
                <a:extLst>
                  <a:ext uri="{0D108BD9-81ED-4DB2-BD59-A6C34878D82A}">
                    <a16:rowId xmlns:a16="http://schemas.microsoft.com/office/drawing/2014/main" val="4061351398"/>
                  </a:ext>
                </a:extLst>
              </a:tr>
              <a:tr h="0">
                <a:tc vMerge="1">
                  <a:txBody>
                    <a:bodyPr/>
                    <a:lstStyle/>
                    <a:p>
                      <a:endParaRPr lang="ru-UA"/>
                    </a:p>
                  </a:txBody>
                  <a:tcPr/>
                </a:tc>
                <a:tc>
                  <a:txBody>
                    <a:bodyPr/>
                    <a:lstStyle/>
                    <a:p>
                      <a:pPr algn="ctr">
                        <a:lnSpc>
                          <a:spcPct val="150000"/>
                        </a:lnSpc>
                        <a:spcAft>
                          <a:spcPts val="800"/>
                        </a:spcAft>
                      </a:pPr>
                      <a:r>
                        <a:rPr lang="uk-UA" sz="1400" dirty="0">
                          <a:effectLst/>
                        </a:rPr>
                        <a:t>2020</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2021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2022</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1656784"/>
                  </a:ext>
                </a:extLst>
              </a:tr>
              <a:tr h="0">
                <a:tc>
                  <a:txBody>
                    <a:bodyPr/>
                    <a:lstStyle/>
                    <a:p>
                      <a:pPr algn="just">
                        <a:lnSpc>
                          <a:spcPct val="107000"/>
                        </a:lnSpc>
                        <a:spcAft>
                          <a:spcPts val="800"/>
                        </a:spcAft>
                      </a:pPr>
                      <a:r>
                        <a:rPr lang="uk-UA" sz="1400">
                          <a:effectLst/>
                        </a:rPr>
                        <a:t>Рентабельність продажів</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0,04</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dirty="0">
                          <a:effectLst/>
                        </a:rPr>
                        <a:t>0,02</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0,01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400">
                          <a:effectLst/>
                        </a:rPr>
                        <a:t>-0,03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-75</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6454145"/>
                  </a:ext>
                </a:extLst>
              </a:tr>
              <a:tr h="0">
                <a:tc>
                  <a:txBody>
                    <a:bodyPr/>
                    <a:lstStyle/>
                    <a:p>
                      <a:pPr algn="just">
                        <a:lnSpc>
                          <a:spcPct val="107000"/>
                        </a:lnSpc>
                        <a:spcAft>
                          <a:spcPts val="800"/>
                        </a:spcAft>
                      </a:pPr>
                      <a:r>
                        <a:rPr lang="uk-UA" sz="1400">
                          <a:effectLst/>
                        </a:rPr>
                        <a:t>Рентабельність основних засобів</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0,97</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0,85</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dirty="0">
                          <a:effectLst/>
                        </a:rPr>
                        <a:t>0,66</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400" dirty="0">
                          <a:effectLst/>
                        </a:rPr>
                        <a:t>-0,31</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a:effectLst/>
                        </a:rPr>
                        <a:t>-32</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277426"/>
                  </a:ext>
                </a:extLst>
              </a:tr>
              <a:tr h="0">
                <a:tc>
                  <a:txBody>
                    <a:bodyPr/>
                    <a:lstStyle/>
                    <a:p>
                      <a:pPr algn="just">
                        <a:lnSpc>
                          <a:spcPct val="107000"/>
                        </a:lnSpc>
                        <a:spcAft>
                          <a:spcPts val="800"/>
                        </a:spcAft>
                      </a:pPr>
                      <a:r>
                        <a:rPr lang="uk-UA" sz="1400">
                          <a:effectLst/>
                        </a:rPr>
                        <a:t>Рентабельність власного капіталу</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0,59</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0,51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0,46</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400" dirty="0">
                          <a:effectLst/>
                        </a:rPr>
                        <a:t>-0,13</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dirty="0">
                          <a:effectLst/>
                        </a:rPr>
                        <a:t>-22</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9481141"/>
                  </a:ext>
                </a:extLst>
              </a:tr>
              <a:tr h="0">
                <a:tc>
                  <a:txBody>
                    <a:bodyPr/>
                    <a:lstStyle/>
                    <a:p>
                      <a:pPr algn="just">
                        <a:lnSpc>
                          <a:spcPct val="107000"/>
                        </a:lnSpc>
                        <a:spcAft>
                          <a:spcPts val="800"/>
                        </a:spcAft>
                      </a:pPr>
                      <a:r>
                        <a:rPr lang="uk-UA" sz="1400">
                          <a:effectLst/>
                        </a:rPr>
                        <a:t>Чиста рентабельність</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0,04</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0,02</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uk-UA" sz="1400">
                          <a:effectLst/>
                        </a:rPr>
                        <a:t>0,01</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uk-UA" sz="1400">
                          <a:effectLst/>
                        </a:rPr>
                        <a:t>-0,03</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uk-UA" sz="1400" dirty="0">
                          <a:effectLst/>
                        </a:rPr>
                        <a:t>-75</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7818237"/>
                  </a:ext>
                </a:extLst>
              </a:tr>
            </a:tbl>
          </a:graphicData>
        </a:graphic>
      </p:graphicFrame>
    </p:spTree>
    <p:extLst>
      <p:ext uri="{BB962C8B-B14F-4D97-AF65-F5344CB8AC3E}">
        <p14:creationId xmlns:p14="http://schemas.microsoft.com/office/powerpoint/2010/main" val="2118810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66580"/>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2. </a:t>
            </a:r>
            <a:r>
              <a:rPr lang="uk-UA" sz="2000" dirty="0">
                <a:effectLst/>
                <a:latin typeface="Times New Roman" panose="02020603050405020304" pitchFamily="18" charset="0"/>
                <a:ea typeface="Calibri" panose="020F0502020204030204" pitchFamily="34" charset="0"/>
              </a:rPr>
              <a:t>Бізнес-процеси ТОВ «</a:t>
            </a:r>
            <a:r>
              <a:rPr lang="uk-UA" sz="2000" dirty="0" err="1">
                <a:effectLst/>
                <a:latin typeface="Times New Roman" panose="02020603050405020304" pitchFamily="18" charset="0"/>
                <a:ea typeface="Calibri" panose="020F0502020204030204" pitchFamily="34" charset="0"/>
              </a:rPr>
              <a:t>Скайлайн</a:t>
            </a:r>
            <a:r>
              <a:rPr lang="uk-UA" sz="2000" dirty="0">
                <a:effectLst/>
                <a:latin typeface="Times New Roman" panose="02020603050405020304" pitchFamily="18" charset="0"/>
                <a:ea typeface="Calibri" panose="020F0502020204030204" pitchFamily="34" charset="0"/>
              </a:rPr>
              <a:t>»</a:t>
            </a:r>
            <a:r>
              <a:rPr lang="ru-UA" sz="2000" dirty="0">
                <a:effectLst/>
              </a:rPr>
              <a:t>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3" name="Схема 2">
            <a:extLst>
              <a:ext uri="{FF2B5EF4-FFF2-40B4-BE49-F238E27FC236}">
                <a16:creationId xmlns:a16="http://schemas.microsoft.com/office/drawing/2014/main" id="{7D323C26-7656-FCBD-3802-B4C2EF82341C}"/>
              </a:ext>
            </a:extLst>
          </p:cNvPr>
          <p:cNvGraphicFramePr/>
          <p:nvPr>
            <p:extLst>
              <p:ext uri="{D42A27DB-BD31-4B8C-83A1-F6EECF244321}">
                <p14:modId xmlns:p14="http://schemas.microsoft.com/office/powerpoint/2010/main" val="2931469016"/>
              </p:ext>
            </p:extLst>
          </p:nvPr>
        </p:nvGraphicFramePr>
        <p:xfrm>
          <a:off x="2978150" y="974858"/>
          <a:ext cx="6254750" cy="52527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602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 name="Прямоугольник 2">
            <a:extLst>
              <a:ext uri="{FF2B5EF4-FFF2-40B4-BE49-F238E27FC236}">
                <a16:creationId xmlns:a16="http://schemas.microsoft.com/office/drawing/2014/main" id="{886B0EE9-3E93-D1C9-7CF6-61018A4337DB}"/>
              </a:ext>
            </a:extLst>
          </p:cNvPr>
          <p:cNvSpPr/>
          <p:nvPr/>
        </p:nvSpPr>
        <p:spPr>
          <a:xfrm>
            <a:off x="409303" y="1098551"/>
            <a:ext cx="11066705" cy="646331"/>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5</a:t>
            </a:r>
          </a:p>
          <a:p>
            <a:pPr algn="ctr" eaLnBrk="0" fontAlgn="base" hangingPunct="0">
              <a:spcBef>
                <a:spcPct val="0"/>
              </a:spcBef>
              <a:spcAft>
                <a:spcPct val="0"/>
              </a:spcAft>
            </a:pPr>
            <a:r>
              <a:rPr lang="uk-UA" sz="1800" dirty="0">
                <a:effectLst/>
                <a:latin typeface="Times New Roman" panose="02020603050405020304" pitchFamily="18" charset="0"/>
                <a:ea typeface="Calibri" panose="020F0502020204030204" pitchFamily="34" charset="0"/>
              </a:rPr>
              <a:t>Базові можливості </a:t>
            </a:r>
            <a:r>
              <a:rPr lang="uk-UA" sz="1800" dirty="0" err="1">
                <a:effectLst/>
                <a:latin typeface="Times New Roman" panose="02020603050405020304" pitchFamily="18" charset="0"/>
                <a:ea typeface="Calibri" panose="020F0502020204030204" pitchFamily="34" charset="0"/>
              </a:rPr>
              <a:t>Amazon</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Web</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Services</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Cloud</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Adoption</a:t>
            </a:r>
            <a:r>
              <a:rPr lang="uk-UA" sz="1800" dirty="0">
                <a:effectLst/>
                <a:latin typeface="Times New Roman" panose="02020603050405020304" pitchFamily="18" charset="0"/>
                <a:ea typeface="Calibri" panose="020F0502020204030204" pitchFamily="34" charset="0"/>
              </a:rPr>
              <a:t> </a:t>
            </a:r>
            <a:r>
              <a:rPr lang="uk-UA" sz="1800" dirty="0" err="1">
                <a:effectLst/>
                <a:latin typeface="Times New Roman" panose="02020603050405020304" pitchFamily="18" charset="0"/>
                <a:ea typeface="Calibri" panose="020F0502020204030204" pitchFamily="34" charset="0"/>
              </a:rPr>
              <a:t>Framework</a:t>
            </a:r>
            <a:r>
              <a:rPr lang="ru-UA" dirty="0">
                <a:effectLst/>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6A7C5634-A241-85A0-3A47-907E8E11965F}"/>
              </a:ext>
            </a:extLst>
          </p:cNvPr>
          <p:cNvGraphicFramePr>
            <a:graphicFrameLocks noGrp="1"/>
          </p:cNvGraphicFramePr>
          <p:nvPr>
            <p:extLst>
              <p:ext uri="{D42A27DB-BD31-4B8C-83A1-F6EECF244321}">
                <p14:modId xmlns:p14="http://schemas.microsoft.com/office/powerpoint/2010/main" val="595552517"/>
              </p:ext>
            </p:extLst>
          </p:nvPr>
        </p:nvGraphicFramePr>
        <p:xfrm>
          <a:off x="947345" y="1821974"/>
          <a:ext cx="10528663" cy="4502090"/>
        </p:xfrm>
        <a:graphic>
          <a:graphicData uri="http://schemas.openxmlformats.org/drawingml/2006/table">
            <a:tbl>
              <a:tblPr firstRow="1" firstCol="1" bandRow="1">
                <a:tableStyleId>{5C22544A-7EE6-4342-B048-85BDC9FD1C3A}</a:tableStyleId>
              </a:tblPr>
              <a:tblGrid>
                <a:gridCol w="3432051">
                  <a:extLst>
                    <a:ext uri="{9D8B030D-6E8A-4147-A177-3AD203B41FA5}">
                      <a16:colId xmlns:a16="http://schemas.microsoft.com/office/drawing/2014/main" val="3489920266"/>
                    </a:ext>
                  </a:extLst>
                </a:gridCol>
                <a:gridCol w="7096612">
                  <a:extLst>
                    <a:ext uri="{9D8B030D-6E8A-4147-A177-3AD203B41FA5}">
                      <a16:colId xmlns:a16="http://schemas.microsoft.com/office/drawing/2014/main" val="3508156154"/>
                    </a:ext>
                  </a:extLst>
                </a:gridCol>
              </a:tblGrid>
              <a:tr h="67435">
                <a:tc>
                  <a:txBody>
                    <a:bodyPr/>
                    <a:lstStyle/>
                    <a:p>
                      <a:pPr algn="ctr">
                        <a:lnSpc>
                          <a:spcPct val="107000"/>
                        </a:lnSpc>
                        <a:spcAft>
                          <a:spcPts val="800"/>
                        </a:spcAft>
                      </a:pPr>
                      <a:r>
                        <a:rPr lang="uk-UA" sz="1400" dirty="0">
                          <a:effectLst/>
                        </a:rPr>
                        <a:t>Компонент</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ctr">
                        <a:lnSpc>
                          <a:spcPct val="107000"/>
                        </a:lnSpc>
                        <a:spcAft>
                          <a:spcPts val="800"/>
                        </a:spcAft>
                      </a:pPr>
                      <a:r>
                        <a:rPr lang="uk-UA" sz="1400" dirty="0">
                          <a:effectLst/>
                        </a:rPr>
                        <a:t>Складові</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1057796469"/>
                  </a:ext>
                </a:extLst>
              </a:tr>
              <a:tr h="821742">
                <a:tc>
                  <a:txBody>
                    <a:bodyPr/>
                    <a:lstStyle/>
                    <a:p>
                      <a:pPr algn="just">
                        <a:lnSpc>
                          <a:spcPct val="107000"/>
                        </a:lnSpc>
                        <a:spcAft>
                          <a:spcPts val="800"/>
                        </a:spcAft>
                      </a:pPr>
                      <a:r>
                        <a:rPr lang="uk-UA" sz="1400" dirty="0">
                          <a:effectLst/>
                        </a:rPr>
                        <a:t>Бізнес</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Управління стратегіями; Управління портфелями; Управління інноваціями; Управління продуктами; Стратегічне партнерство; Монетизація даних; Корисні бізнес-дані; Наука про дані</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1460654301"/>
                  </a:ext>
                </a:extLst>
              </a:tr>
              <a:tr h="606226">
                <a:tc>
                  <a:txBody>
                    <a:bodyPr/>
                    <a:lstStyle/>
                    <a:p>
                      <a:pPr algn="just">
                        <a:lnSpc>
                          <a:spcPct val="107000"/>
                        </a:lnSpc>
                        <a:spcAft>
                          <a:spcPts val="800"/>
                        </a:spcAft>
                      </a:pPr>
                      <a:r>
                        <a:rPr lang="uk-UA" sz="1400">
                          <a:effectLst/>
                        </a:rPr>
                        <a:t>Співробітники</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Культурний розвиток; Трансформаційне лідерство; Впевнена робота в хмарі; Трансформація трудових ресурсів; Прискорення впровадження змін; Організаційна культура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1140778913"/>
                  </a:ext>
                </a:extLst>
              </a:tr>
              <a:tr h="606226">
                <a:tc>
                  <a:txBody>
                    <a:bodyPr/>
                    <a:lstStyle/>
                    <a:p>
                      <a:pPr algn="just">
                        <a:lnSpc>
                          <a:spcPct val="107000"/>
                        </a:lnSpc>
                        <a:spcAft>
                          <a:spcPts val="800"/>
                        </a:spcAft>
                      </a:pPr>
                      <a:r>
                        <a:rPr lang="uk-UA" sz="1400" dirty="0">
                          <a:effectLst/>
                        </a:rPr>
                        <a:t>Управління</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Управління проектами та програмами; Управління конкурентними перевагами; Управління ризиками; Фінансове управління; Управління портфелем додатків; Управління даними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2896602206"/>
                  </a:ext>
                </a:extLst>
              </a:tr>
              <a:tr h="498468">
                <a:tc>
                  <a:txBody>
                    <a:bodyPr/>
                    <a:lstStyle/>
                    <a:p>
                      <a:pPr algn="just">
                        <a:lnSpc>
                          <a:spcPct val="107000"/>
                        </a:lnSpc>
                        <a:spcAft>
                          <a:spcPts val="800"/>
                        </a:spcAft>
                      </a:pPr>
                      <a:r>
                        <a:rPr lang="uk-UA" sz="1400" dirty="0">
                          <a:effectLst/>
                        </a:rPr>
                        <a:t>Платформа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Архітектура платформ; Архітектура даних; Проектування платформ; Проектування даних; Розробка сучасних додатків</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1513918210"/>
                  </a:ext>
                </a:extLst>
              </a:tr>
              <a:tr h="929500">
                <a:tc>
                  <a:txBody>
                    <a:bodyPr/>
                    <a:lstStyle/>
                    <a:p>
                      <a:pPr algn="just">
                        <a:lnSpc>
                          <a:spcPct val="107000"/>
                        </a:lnSpc>
                        <a:spcAft>
                          <a:spcPts val="800"/>
                        </a:spcAft>
                      </a:pPr>
                      <a:r>
                        <a:rPr lang="uk-UA" sz="1400">
                          <a:effectLst/>
                        </a:rPr>
                        <a:t>Безпека</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Управління безпекою; Гарантія безпеки; Ідентифікація та доступ; Виявлення загроз; Управління вразливостями; Захист інфраструктури; Захист даних; Безпека додатків; Реагування на інциденти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3892705785"/>
                  </a:ext>
                </a:extLst>
              </a:tr>
              <a:tr h="821742">
                <a:tc>
                  <a:txBody>
                    <a:bodyPr/>
                    <a:lstStyle/>
                    <a:p>
                      <a:pPr algn="just">
                        <a:lnSpc>
                          <a:spcPct val="107000"/>
                        </a:lnSpc>
                        <a:spcAft>
                          <a:spcPts val="800"/>
                        </a:spcAft>
                      </a:pPr>
                      <a:r>
                        <a:rPr lang="uk-UA" sz="1400">
                          <a:effectLst/>
                        </a:rPr>
                        <a:t>Операції</a:t>
                      </a:r>
                      <a:endParaRPr lang="ru-UA" sz="140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tc>
                  <a:txBody>
                    <a:bodyPr/>
                    <a:lstStyle/>
                    <a:p>
                      <a:pPr algn="just">
                        <a:lnSpc>
                          <a:spcPct val="107000"/>
                        </a:lnSpc>
                        <a:spcAft>
                          <a:spcPts val="800"/>
                        </a:spcAft>
                      </a:pPr>
                      <a:r>
                        <a:rPr lang="uk-UA" sz="1400" dirty="0">
                          <a:effectLst/>
                        </a:rPr>
                        <a:t>Спостереження; Управління подіями; Управління проблемами та інцидентами; Управління випусками та змінами; Управління ресурсами та продуктивністю; Управління конфігурацією; Управління неперервністю та доступністю; Управління додатками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57" marR="24857" marT="0" marB="0"/>
                </a:tc>
                <a:extLst>
                  <a:ext uri="{0D108BD9-81ED-4DB2-BD59-A6C34878D82A}">
                    <a16:rowId xmlns:a16="http://schemas.microsoft.com/office/drawing/2014/main" val="3363728635"/>
                  </a:ext>
                </a:extLst>
              </a:tr>
            </a:tbl>
          </a:graphicData>
        </a:graphic>
      </p:graphicFrame>
    </p:spTree>
    <p:extLst>
      <p:ext uri="{BB962C8B-B14F-4D97-AF65-F5344CB8AC3E}">
        <p14:creationId xmlns:p14="http://schemas.microsoft.com/office/powerpoint/2010/main" val="30832673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1450</TotalTime>
  <Words>1291</Words>
  <Application>Microsoft Office PowerPoint</Application>
  <PresentationFormat>Широкоэкранный</PresentationFormat>
  <Paragraphs>242</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КАФЕДРА ФІНАНСІВ ТА ЦИФРОВОЇ ЕКОНОМІКИ  Августінов Дмитро Сергійович (студент групи ЕПМ-20)  КВАЛІФІКАЦІЙНА РОБОТА    ЗАСТОСУВАННЯ ХМАРНИХ СЕРВІСІВ В БІЗНЕСІ  ЯК ІНСТРУМЕНТ УДОСКОНАЛЕННЯ БІЗНЕС-ПРОЦЕСІВ    Науковий керівник: к.е.н., доц. Травін В.В.  (представлена на здобуття освітнього ступеня «магістр»,  спеціальність 051 «Економіка» (ОПП «Економіка»)  Кваліфікаційну роботу розроблено в рамках проєкту ERASMUS+ «Digitalization of economic as an element of sustainable development of Ukraine and Tajikistan» / DigEco 618270-EPP-1-2020-1-LT-EPPKA2-CBHE-JP. Цей проєкт фінансується за підтримки Європейської Комісії. Цей документ відображає лише погляди автора, і Комісія не несе відповідальності за будь-яке використання інформації, що міститься в документі/This project has been funded with support from the European Commission. This document reflects the views only of the author, and the Commission cannot be held responsible for any use which may be made of the information contained there in.  Житомир, 2023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kv.shymanska@gmail.com</dc:creator>
  <cp:lastModifiedBy>Світлана Обіход</cp:lastModifiedBy>
  <cp:revision>96</cp:revision>
  <dcterms:created xsi:type="dcterms:W3CDTF">2019-09-28T09:18:55Z</dcterms:created>
  <dcterms:modified xsi:type="dcterms:W3CDTF">2023-12-29T18:04:02Z</dcterms:modified>
</cp:coreProperties>
</file>