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89" r:id="rId4"/>
    <p:sldId id="303" r:id="rId5"/>
    <p:sldId id="304" r:id="rId6"/>
    <p:sldId id="305" r:id="rId7"/>
    <p:sldId id="306" r:id="rId8"/>
    <p:sldId id="295" r:id="rId9"/>
    <p:sldId id="307" r:id="rId10"/>
    <p:sldId id="296" r:id="rId11"/>
    <p:sldId id="297" r:id="rId12"/>
    <p:sldId id="279" r:id="rId13"/>
    <p:sldId id="290"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015" autoAdjust="0"/>
    <p:restoredTop sz="96396" autoAdjust="0"/>
  </p:normalViewPr>
  <p:slideViewPr>
    <p:cSldViewPr snapToGrid="0">
      <p:cViewPr varScale="1">
        <p:scale>
          <a:sx n="82" d="100"/>
          <a:sy n="82" d="100"/>
        </p:scale>
        <p:origin x="1176" y="58"/>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Лист1!$B$1</c:f>
              <c:strCache>
                <c:ptCount val="1"/>
                <c:pt idx="0">
                  <c:v>Ряд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Лист1!$A$2:$A$10</c:f>
              <c:numCache>
                <c:formatCode>General</c:formatCode>
                <c:ptCount val="9"/>
                <c:pt idx="0">
                  <c:v>2014</c:v>
                </c:pt>
                <c:pt idx="1">
                  <c:v>2015</c:v>
                </c:pt>
                <c:pt idx="2">
                  <c:v>2016</c:v>
                </c:pt>
                <c:pt idx="3">
                  <c:v>2017</c:v>
                </c:pt>
                <c:pt idx="4">
                  <c:v>2018</c:v>
                </c:pt>
                <c:pt idx="5">
                  <c:v>2019</c:v>
                </c:pt>
                <c:pt idx="6">
                  <c:v>2020</c:v>
                </c:pt>
                <c:pt idx="7">
                  <c:v>2021</c:v>
                </c:pt>
                <c:pt idx="8">
                  <c:v>2022</c:v>
                </c:pt>
              </c:numCache>
            </c:numRef>
          </c:cat>
          <c:val>
            <c:numRef>
              <c:f>Лист1!$B$2:$B$10</c:f>
              <c:numCache>
                <c:formatCode>General</c:formatCode>
                <c:ptCount val="9"/>
                <c:pt idx="0">
                  <c:v>1.3360000000000001</c:v>
                </c:pt>
                <c:pt idx="1">
                  <c:v>1.548</c:v>
                </c:pt>
                <c:pt idx="2">
                  <c:v>1.845</c:v>
                </c:pt>
                <c:pt idx="3">
                  <c:v>2.3820000000000001</c:v>
                </c:pt>
                <c:pt idx="4">
                  <c:v>2.9820000000000002</c:v>
                </c:pt>
                <c:pt idx="5">
                  <c:v>3.3540000000000001</c:v>
                </c:pt>
                <c:pt idx="6">
                  <c:v>4.28</c:v>
                </c:pt>
                <c:pt idx="7">
                  <c:v>4.891</c:v>
                </c:pt>
                <c:pt idx="8">
                  <c:v>5.4240000000000004</c:v>
                </c:pt>
              </c:numCache>
            </c:numRef>
          </c:val>
          <c:extLst>
            <c:ext xmlns:c16="http://schemas.microsoft.com/office/drawing/2014/chart" uri="{C3380CC4-5D6E-409C-BE32-E72D297353CC}">
              <c16:uniqueId val="{00000000-F78B-7246-A715-D67A64E8959E}"/>
            </c:ext>
          </c:extLst>
        </c:ser>
        <c:dLbls>
          <c:showLegendKey val="0"/>
          <c:showVal val="0"/>
          <c:showCatName val="0"/>
          <c:showSerName val="0"/>
          <c:showPercent val="0"/>
          <c:showBubbleSize val="0"/>
        </c:dLbls>
        <c:gapWidth val="219"/>
        <c:overlap val="-27"/>
        <c:axId val="551048216"/>
        <c:axId val="551049784"/>
      </c:barChart>
      <c:catAx>
        <c:axId val="5510482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crossAx val="551049784"/>
        <c:crosses val="autoZero"/>
        <c:auto val="1"/>
        <c:lblAlgn val="ctr"/>
        <c:lblOffset val="100"/>
        <c:noMultiLvlLbl val="0"/>
      </c:catAx>
      <c:valAx>
        <c:axId val="5510497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crossAx val="5510482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Лист1!$B$1</c:f>
              <c:strCache>
                <c:ptCount val="1"/>
                <c:pt idx="0">
                  <c:v>Ряд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Близький Схід та Африка</c:v>
                </c:pt>
                <c:pt idx="1">
                  <c:v>Латинська Америка</c:v>
                </c:pt>
                <c:pt idx="2">
                  <c:v>Європа</c:v>
                </c:pt>
                <c:pt idx="3">
                  <c:v>Північна Америка</c:v>
                </c:pt>
                <c:pt idx="4">
                  <c:v>Азіатсько-Тихоокеанський регіон</c:v>
                </c:pt>
              </c:strCache>
            </c:strRef>
          </c:cat>
          <c:val>
            <c:numRef>
              <c:f>Лист1!$B$2:$B$6</c:f>
              <c:numCache>
                <c:formatCode>General</c:formatCode>
                <c:ptCount val="5"/>
                <c:pt idx="0">
                  <c:v>42</c:v>
                </c:pt>
                <c:pt idx="1">
                  <c:v>84</c:v>
                </c:pt>
                <c:pt idx="2">
                  <c:v>591</c:v>
                </c:pt>
                <c:pt idx="3">
                  <c:v>749</c:v>
                </c:pt>
                <c:pt idx="4">
                  <c:v>2448</c:v>
                </c:pt>
              </c:numCache>
            </c:numRef>
          </c:val>
          <c:extLst>
            <c:ext xmlns:c16="http://schemas.microsoft.com/office/drawing/2014/chart" uri="{C3380CC4-5D6E-409C-BE32-E72D297353CC}">
              <c16:uniqueId val="{00000000-812A-6042-9148-A19D5B1FBED0}"/>
            </c:ext>
          </c:extLst>
        </c:ser>
        <c:dLbls>
          <c:showLegendKey val="0"/>
          <c:showVal val="0"/>
          <c:showCatName val="0"/>
          <c:showSerName val="0"/>
          <c:showPercent val="0"/>
          <c:showBubbleSize val="0"/>
        </c:dLbls>
        <c:gapWidth val="219"/>
        <c:axId val="551052136"/>
        <c:axId val="551047432"/>
      </c:barChart>
      <c:catAx>
        <c:axId val="55105213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u-RU"/>
          </a:p>
        </c:txPr>
        <c:crossAx val="551047432"/>
        <c:crosses val="autoZero"/>
        <c:auto val="1"/>
        <c:lblAlgn val="ctr"/>
        <c:lblOffset val="100"/>
        <c:noMultiLvlLbl val="0"/>
      </c:catAx>
      <c:valAx>
        <c:axId val="55104743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crossAx val="5510521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Лист1!$B$1</c:f>
              <c:strCache>
                <c:ptCount val="1"/>
                <c:pt idx="0">
                  <c:v>Меблі та побутові товари</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Лист1!$A$2:$A$7</c:f>
              <c:strCache>
                <c:ptCount val="6"/>
                <c:pt idx="0">
                  <c:v>2019</c:v>
                </c:pt>
                <c:pt idx="1">
                  <c:v>2020</c:v>
                </c:pt>
                <c:pt idx="2">
                  <c:v>2021</c:v>
                </c:pt>
                <c:pt idx="3">
                  <c:v>2022</c:v>
                </c:pt>
                <c:pt idx="4">
                  <c:v>2023*</c:v>
                </c:pt>
                <c:pt idx="5">
                  <c:v>2024*</c:v>
                </c:pt>
              </c:strCache>
            </c:strRef>
          </c:cat>
          <c:val>
            <c:numRef>
              <c:f>Лист1!$B$2:$B$7</c:f>
              <c:numCache>
                <c:formatCode>General</c:formatCode>
                <c:ptCount val="6"/>
                <c:pt idx="0">
                  <c:v>271</c:v>
                </c:pt>
                <c:pt idx="1">
                  <c:v>326</c:v>
                </c:pt>
                <c:pt idx="2">
                  <c:v>357</c:v>
                </c:pt>
                <c:pt idx="3">
                  <c:v>385</c:v>
                </c:pt>
                <c:pt idx="4">
                  <c:v>409</c:v>
                </c:pt>
                <c:pt idx="5">
                  <c:v>430</c:v>
                </c:pt>
              </c:numCache>
            </c:numRef>
          </c:val>
          <c:extLst>
            <c:ext xmlns:c16="http://schemas.microsoft.com/office/drawing/2014/chart" uri="{C3380CC4-5D6E-409C-BE32-E72D297353CC}">
              <c16:uniqueId val="{00000000-0400-6C46-9333-C0027A8C0FBB}"/>
            </c:ext>
          </c:extLst>
        </c:ser>
        <c:ser>
          <c:idx val="1"/>
          <c:order val="1"/>
          <c:tx>
            <c:strRef>
              <c:f>Лист1!$C$1</c:f>
              <c:strCache>
                <c:ptCount val="1"/>
                <c:pt idx="0">
                  <c:v>Електроніка</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Лист1!$A$2:$A$7</c:f>
              <c:strCache>
                <c:ptCount val="6"/>
                <c:pt idx="0">
                  <c:v>2019</c:v>
                </c:pt>
                <c:pt idx="1">
                  <c:v>2020</c:v>
                </c:pt>
                <c:pt idx="2">
                  <c:v>2021</c:v>
                </c:pt>
                <c:pt idx="3">
                  <c:v>2022</c:v>
                </c:pt>
                <c:pt idx="4">
                  <c:v>2023*</c:v>
                </c:pt>
                <c:pt idx="5">
                  <c:v>2024*</c:v>
                </c:pt>
              </c:strCache>
            </c:strRef>
          </c:cat>
          <c:val>
            <c:numRef>
              <c:f>Лист1!$C$2:$C$7</c:f>
              <c:numCache>
                <c:formatCode>General</c:formatCode>
                <c:ptCount val="6"/>
                <c:pt idx="0">
                  <c:v>419</c:v>
                </c:pt>
                <c:pt idx="1">
                  <c:v>493</c:v>
                </c:pt>
                <c:pt idx="2">
                  <c:v>533</c:v>
                </c:pt>
                <c:pt idx="3">
                  <c:v>566</c:v>
                </c:pt>
                <c:pt idx="4">
                  <c:v>590</c:v>
                </c:pt>
                <c:pt idx="5">
                  <c:v>608</c:v>
                </c:pt>
              </c:numCache>
            </c:numRef>
          </c:val>
          <c:extLst>
            <c:ext xmlns:c16="http://schemas.microsoft.com/office/drawing/2014/chart" uri="{C3380CC4-5D6E-409C-BE32-E72D297353CC}">
              <c16:uniqueId val="{00000001-0400-6C46-9333-C0027A8C0FBB}"/>
            </c:ext>
          </c:extLst>
        </c:ser>
        <c:ser>
          <c:idx val="2"/>
          <c:order val="2"/>
          <c:tx>
            <c:strRef>
              <c:f>Лист1!$D$1</c:f>
              <c:strCache>
                <c:ptCount val="1"/>
                <c:pt idx="0">
                  <c:v>Мода</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Лист1!$A$2:$A$7</c:f>
              <c:strCache>
                <c:ptCount val="6"/>
                <c:pt idx="0">
                  <c:v>2019</c:v>
                </c:pt>
                <c:pt idx="1">
                  <c:v>2020</c:v>
                </c:pt>
                <c:pt idx="2">
                  <c:v>2021</c:v>
                </c:pt>
                <c:pt idx="3">
                  <c:v>2022</c:v>
                </c:pt>
                <c:pt idx="4">
                  <c:v>2023*</c:v>
                </c:pt>
                <c:pt idx="5">
                  <c:v>2024*</c:v>
                </c:pt>
              </c:strCache>
            </c:strRef>
          </c:cat>
          <c:val>
            <c:numRef>
              <c:f>Лист1!$D$2:$D$7</c:f>
              <c:numCache>
                <c:formatCode>General</c:formatCode>
                <c:ptCount val="6"/>
                <c:pt idx="0">
                  <c:v>525</c:v>
                </c:pt>
                <c:pt idx="1">
                  <c:v>664</c:v>
                </c:pt>
                <c:pt idx="2">
                  <c:v>758</c:v>
                </c:pt>
                <c:pt idx="3">
                  <c:v>836</c:v>
                </c:pt>
                <c:pt idx="4">
                  <c:v>900</c:v>
                </c:pt>
                <c:pt idx="5">
                  <c:v>953</c:v>
                </c:pt>
              </c:numCache>
            </c:numRef>
          </c:val>
          <c:extLst>
            <c:ext xmlns:c16="http://schemas.microsoft.com/office/drawing/2014/chart" uri="{C3380CC4-5D6E-409C-BE32-E72D297353CC}">
              <c16:uniqueId val="{00000002-0400-6C46-9333-C0027A8C0FBB}"/>
            </c:ext>
          </c:extLst>
        </c:ser>
        <c:ser>
          <c:idx val="3"/>
          <c:order val="3"/>
          <c:tx>
            <c:strRef>
              <c:f>Лист1!$E$1</c:f>
              <c:strCache>
                <c:ptCount val="1"/>
                <c:pt idx="0">
                  <c:v>Продовольчі товари</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Лист1!$A$2:$A$7</c:f>
              <c:strCache>
                <c:ptCount val="6"/>
                <c:pt idx="0">
                  <c:v>2019</c:v>
                </c:pt>
                <c:pt idx="1">
                  <c:v>2020</c:v>
                </c:pt>
                <c:pt idx="2">
                  <c:v>2021</c:v>
                </c:pt>
                <c:pt idx="3">
                  <c:v>2022</c:v>
                </c:pt>
                <c:pt idx="4">
                  <c:v>2023*</c:v>
                </c:pt>
                <c:pt idx="5">
                  <c:v>2024*</c:v>
                </c:pt>
              </c:strCache>
            </c:strRef>
          </c:cat>
          <c:val>
            <c:numRef>
              <c:f>Лист1!$E$2:$E$7</c:f>
              <c:numCache>
                <c:formatCode>General</c:formatCode>
                <c:ptCount val="6"/>
                <c:pt idx="0">
                  <c:v>292</c:v>
                </c:pt>
                <c:pt idx="1">
                  <c:v>410</c:v>
                </c:pt>
                <c:pt idx="2">
                  <c:v>464</c:v>
                </c:pt>
                <c:pt idx="3">
                  <c:v>514</c:v>
                </c:pt>
                <c:pt idx="4">
                  <c:v>554</c:v>
                </c:pt>
                <c:pt idx="5">
                  <c:v>585</c:v>
                </c:pt>
              </c:numCache>
            </c:numRef>
          </c:val>
          <c:extLst>
            <c:ext xmlns:c16="http://schemas.microsoft.com/office/drawing/2014/chart" uri="{C3380CC4-5D6E-409C-BE32-E72D297353CC}">
              <c16:uniqueId val="{00000003-0400-6C46-9333-C0027A8C0FBB}"/>
            </c:ext>
          </c:extLst>
        </c:ser>
        <c:ser>
          <c:idx val="4"/>
          <c:order val="4"/>
          <c:tx>
            <c:strRef>
              <c:f>Лист1!$F$1</c:f>
              <c:strCache>
                <c:ptCount val="1"/>
                <c:pt idx="0">
                  <c:v>Іграшки, хобі</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Лист1!$A$2:$A$7</c:f>
              <c:strCache>
                <c:ptCount val="6"/>
                <c:pt idx="0">
                  <c:v>2019</c:v>
                </c:pt>
                <c:pt idx="1">
                  <c:v>2020</c:v>
                </c:pt>
                <c:pt idx="2">
                  <c:v>2021</c:v>
                </c:pt>
                <c:pt idx="3">
                  <c:v>2022</c:v>
                </c:pt>
                <c:pt idx="4">
                  <c:v>2023*</c:v>
                </c:pt>
                <c:pt idx="5">
                  <c:v>2024*</c:v>
                </c:pt>
              </c:strCache>
            </c:strRef>
          </c:cat>
          <c:val>
            <c:numRef>
              <c:f>Лист1!$F$2:$F$7</c:f>
              <c:numCache>
                <c:formatCode>General</c:formatCode>
                <c:ptCount val="6"/>
                <c:pt idx="0">
                  <c:v>414</c:v>
                </c:pt>
                <c:pt idx="1">
                  <c:v>518</c:v>
                </c:pt>
                <c:pt idx="2">
                  <c:v>583</c:v>
                </c:pt>
                <c:pt idx="3">
                  <c:v>643</c:v>
                </c:pt>
                <c:pt idx="4">
                  <c:v>689</c:v>
                </c:pt>
                <c:pt idx="5">
                  <c:v>724</c:v>
                </c:pt>
              </c:numCache>
            </c:numRef>
          </c:val>
          <c:extLst>
            <c:ext xmlns:c16="http://schemas.microsoft.com/office/drawing/2014/chart" uri="{C3380CC4-5D6E-409C-BE32-E72D297353CC}">
              <c16:uniqueId val="{00000004-0400-6C46-9333-C0027A8C0FBB}"/>
            </c:ext>
          </c:extLst>
        </c:ser>
        <c:dLbls>
          <c:showLegendKey val="0"/>
          <c:showVal val="0"/>
          <c:showCatName val="0"/>
          <c:showSerName val="0"/>
          <c:showPercent val="0"/>
          <c:showBubbleSize val="0"/>
        </c:dLbls>
        <c:gapWidth val="150"/>
        <c:overlap val="100"/>
        <c:axId val="551049392"/>
        <c:axId val="551050176"/>
      </c:barChart>
      <c:catAx>
        <c:axId val="5510493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crossAx val="551050176"/>
        <c:crosses val="autoZero"/>
        <c:auto val="1"/>
        <c:lblAlgn val="ctr"/>
        <c:lblOffset val="100"/>
        <c:noMultiLvlLbl val="0"/>
      </c:catAx>
      <c:valAx>
        <c:axId val="5510501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crossAx val="5510493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06FD40-906D-DB44-A8F7-59EC4D94683A}" type="doc">
      <dgm:prSet loTypeId="urn:microsoft.com/office/officeart/2005/8/layout/hierarchy2" loCatId="" qsTypeId="urn:microsoft.com/office/officeart/2005/8/quickstyle/simple1" qsCatId="simple" csTypeId="urn:microsoft.com/office/officeart/2005/8/colors/accent1_2" csCatId="accent1" phldr="1"/>
      <dgm:spPr/>
      <dgm:t>
        <a:bodyPr/>
        <a:lstStyle/>
        <a:p>
          <a:endParaRPr lang="ru-RU"/>
        </a:p>
      </dgm:t>
    </dgm:pt>
    <dgm:pt modelId="{A8BD8735-045B-2041-9A12-6A0D6FCC5030}">
      <dgm:prSet phldrT="[Текст]" custT="1"/>
      <dgm:spPr/>
      <dgm:t>
        <a:bodyPr/>
        <a:lstStyle/>
        <a:p>
          <a:r>
            <a:rPr lang="ru-RU" sz="1200">
              <a:latin typeface="Times New Roman" panose="02020603050405020304" pitchFamily="18" charset="0"/>
              <a:cs typeface="Times New Roman" panose="02020603050405020304" pitchFamily="18" charset="0"/>
            </a:rPr>
            <a:t>Види маркетплейсів</a:t>
          </a:r>
        </a:p>
      </dgm:t>
    </dgm:pt>
    <dgm:pt modelId="{D72404C4-2ED8-B84B-AF76-EE4FCDF59C14}" type="parTrans" cxnId="{9AA9E82C-EFA5-9943-902B-08BFFEAB9F4D}">
      <dgm:prSet/>
      <dgm:spPr/>
      <dgm:t>
        <a:bodyPr/>
        <a:lstStyle/>
        <a:p>
          <a:endParaRPr lang="ru-RU" sz="1200">
            <a:latin typeface="Times New Roman" panose="02020603050405020304" pitchFamily="18" charset="0"/>
            <a:cs typeface="Times New Roman" panose="02020603050405020304" pitchFamily="18" charset="0"/>
          </a:endParaRPr>
        </a:p>
      </dgm:t>
    </dgm:pt>
    <dgm:pt modelId="{A5735D3C-68D4-1941-9B32-EA7E0D87E46A}" type="sibTrans" cxnId="{9AA9E82C-EFA5-9943-902B-08BFFEAB9F4D}">
      <dgm:prSet/>
      <dgm:spPr/>
      <dgm:t>
        <a:bodyPr/>
        <a:lstStyle/>
        <a:p>
          <a:endParaRPr lang="ru-RU" sz="1200">
            <a:latin typeface="Times New Roman" panose="02020603050405020304" pitchFamily="18" charset="0"/>
            <a:cs typeface="Times New Roman" panose="02020603050405020304" pitchFamily="18" charset="0"/>
          </a:endParaRPr>
        </a:p>
      </dgm:t>
    </dgm:pt>
    <dgm:pt modelId="{1C9F4BAF-82BB-384A-8D1A-BBC8E2D81F4B}">
      <dgm:prSet phldrT="[Текст]" custT="1"/>
      <dgm:spPr/>
      <dgm:t>
        <a:bodyPr/>
        <a:lstStyle/>
        <a:p>
          <a:r>
            <a:rPr lang="ru-RU" sz="1200">
              <a:latin typeface="Times New Roman" panose="02020603050405020304" pitchFamily="18" charset="0"/>
              <a:cs typeface="Times New Roman" panose="02020603050405020304" pitchFamily="18" charset="0"/>
            </a:rPr>
            <a:t>За типом учасників</a:t>
          </a:r>
        </a:p>
      </dgm:t>
    </dgm:pt>
    <dgm:pt modelId="{9DD7A3A0-7C4C-6B48-BE0E-DC1E8043983B}" type="parTrans" cxnId="{32A4E386-99AF-EB46-B32D-A20974AE5BEA}">
      <dgm:prSet custT="1"/>
      <dgm:spPr/>
      <dgm:t>
        <a:bodyPr/>
        <a:lstStyle/>
        <a:p>
          <a:endParaRPr lang="ru-RU" sz="1200">
            <a:latin typeface="Times New Roman" panose="02020603050405020304" pitchFamily="18" charset="0"/>
            <a:cs typeface="Times New Roman" panose="02020603050405020304" pitchFamily="18" charset="0"/>
          </a:endParaRPr>
        </a:p>
      </dgm:t>
    </dgm:pt>
    <dgm:pt modelId="{0EC75D2B-D20F-6644-9157-D75A8CADBE2F}" type="sibTrans" cxnId="{32A4E386-99AF-EB46-B32D-A20974AE5BEA}">
      <dgm:prSet/>
      <dgm:spPr/>
      <dgm:t>
        <a:bodyPr/>
        <a:lstStyle/>
        <a:p>
          <a:endParaRPr lang="ru-RU" sz="1200">
            <a:latin typeface="Times New Roman" panose="02020603050405020304" pitchFamily="18" charset="0"/>
            <a:cs typeface="Times New Roman" panose="02020603050405020304" pitchFamily="18" charset="0"/>
          </a:endParaRPr>
        </a:p>
      </dgm:t>
    </dgm:pt>
    <dgm:pt modelId="{D13D8936-1DC2-7B41-944E-95D99F32E0A0}">
      <dgm:prSet phldrT="[Текст]" custT="1"/>
      <dgm:spPr/>
      <dgm:t>
        <a:bodyPr/>
        <a:lstStyle/>
        <a:p>
          <a:r>
            <a:rPr lang="en-US" sz="1200">
              <a:latin typeface="Times New Roman" panose="02020603050405020304" pitchFamily="18" charset="0"/>
              <a:cs typeface="Times New Roman" panose="02020603050405020304" pitchFamily="18" charset="0"/>
            </a:rPr>
            <a:t>C2C</a:t>
          </a:r>
          <a:endParaRPr lang="ru-RU" sz="1200">
            <a:latin typeface="Times New Roman" panose="02020603050405020304" pitchFamily="18" charset="0"/>
            <a:cs typeface="Times New Roman" panose="02020603050405020304" pitchFamily="18" charset="0"/>
          </a:endParaRPr>
        </a:p>
      </dgm:t>
    </dgm:pt>
    <dgm:pt modelId="{A131C4CB-0DEC-7046-8B7E-922642AACD5F}" type="parTrans" cxnId="{4FE8B1B6-1927-BC4E-9E72-F6B24BA39BCF}">
      <dgm:prSet custT="1"/>
      <dgm:spPr/>
      <dgm:t>
        <a:bodyPr/>
        <a:lstStyle/>
        <a:p>
          <a:endParaRPr lang="ru-RU" sz="1200">
            <a:latin typeface="Times New Roman" panose="02020603050405020304" pitchFamily="18" charset="0"/>
            <a:cs typeface="Times New Roman" panose="02020603050405020304" pitchFamily="18" charset="0"/>
          </a:endParaRPr>
        </a:p>
      </dgm:t>
    </dgm:pt>
    <dgm:pt modelId="{999FB628-C637-274E-B046-9A55258888D9}" type="sibTrans" cxnId="{4FE8B1B6-1927-BC4E-9E72-F6B24BA39BCF}">
      <dgm:prSet/>
      <dgm:spPr/>
      <dgm:t>
        <a:bodyPr/>
        <a:lstStyle/>
        <a:p>
          <a:endParaRPr lang="ru-RU" sz="1200">
            <a:latin typeface="Times New Roman" panose="02020603050405020304" pitchFamily="18" charset="0"/>
            <a:cs typeface="Times New Roman" panose="02020603050405020304" pitchFamily="18" charset="0"/>
          </a:endParaRPr>
        </a:p>
      </dgm:t>
    </dgm:pt>
    <dgm:pt modelId="{4D689ADD-FDC7-CF4C-B3BE-44A0BE982ECE}">
      <dgm:prSet phldrT="[Текст]" custT="1"/>
      <dgm:spPr/>
      <dgm:t>
        <a:bodyPr/>
        <a:lstStyle/>
        <a:p>
          <a:r>
            <a:rPr lang="en-US" sz="1200">
              <a:latin typeface="Times New Roman" panose="02020603050405020304" pitchFamily="18" charset="0"/>
              <a:cs typeface="Times New Roman" panose="02020603050405020304" pitchFamily="18" charset="0"/>
            </a:rPr>
            <a:t>B2C</a:t>
          </a:r>
          <a:endParaRPr lang="ru-RU" sz="1200">
            <a:latin typeface="Times New Roman" panose="02020603050405020304" pitchFamily="18" charset="0"/>
            <a:cs typeface="Times New Roman" panose="02020603050405020304" pitchFamily="18" charset="0"/>
          </a:endParaRPr>
        </a:p>
      </dgm:t>
    </dgm:pt>
    <dgm:pt modelId="{3AF79094-0E46-DE43-ADFA-0C2F339E3CC0}" type="parTrans" cxnId="{7159FAE0-D9BB-BE47-AB88-E67F41F1F28A}">
      <dgm:prSet custT="1"/>
      <dgm:spPr/>
      <dgm:t>
        <a:bodyPr/>
        <a:lstStyle/>
        <a:p>
          <a:endParaRPr lang="ru-RU" sz="1200">
            <a:latin typeface="Times New Roman" panose="02020603050405020304" pitchFamily="18" charset="0"/>
            <a:cs typeface="Times New Roman" panose="02020603050405020304" pitchFamily="18" charset="0"/>
          </a:endParaRPr>
        </a:p>
      </dgm:t>
    </dgm:pt>
    <dgm:pt modelId="{24E214F6-1E01-DA4A-87EC-2BC6229DFB94}" type="sibTrans" cxnId="{7159FAE0-D9BB-BE47-AB88-E67F41F1F28A}">
      <dgm:prSet/>
      <dgm:spPr/>
      <dgm:t>
        <a:bodyPr/>
        <a:lstStyle/>
        <a:p>
          <a:endParaRPr lang="ru-RU" sz="1200">
            <a:latin typeface="Times New Roman" panose="02020603050405020304" pitchFamily="18" charset="0"/>
            <a:cs typeface="Times New Roman" panose="02020603050405020304" pitchFamily="18" charset="0"/>
          </a:endParaRPr>
        </a:p>
      </dgm:t>
    </dgm:pt>
    <dgm:pt modelId="{08479A7C-DC3A-9547-9EE7-819EDA5ADC18}">
      <dgm:prSet phldrT="[Текст]" custT="1"/>
      <dgm:spPr/>
      <dgm:t>
        <a:bodyPr/>
        <a:lstStyle/>
        <a:p>
          <a:r>
            <a:rPr lang="ru-RU" sz="1200">
              <a:latin typeface="Times New Roman" panose="02020603050405020304" pitchFamily="18" charset="0"/>
              <a:cs typeface="Times New Roman" panose="02020603050405020304" pitchFamily="18" charset="0"/>
            </a:rPr>
            <a:t>За різноманітністю товарів</a:t>
          </a:r>
        </a:p>
      </dgm:t>
    </dgm:pt>
    <dgm:pt modelId="{8C6377BA-7AE9-9C48-B9CD-7AC36B6F0BD8}" type="parTrans" cxnId="{891F8D06-65AB-9043-984B-56CFD7AB7D3C}">
      <dgm:prSet custT="1"/>
      <dgm:spPr/>
      <dgm:t>
        <a:bodyPr/>
        <a:lstStyle/>
        <a:p>
          <a:endParaRPr lang="ru-RU" sz="1200">
            <a:latin typeface="Times New Roman" panose="02020603050405020304" pitchFamily="18" charset="0"/>
            <a:cs typeface="Times New Roman" panose="02020603050405020304" pitchFamily="18" charset="0"/>
          </a:endParaRPr>
        </a:p>
      </dgm:t>
    </dgm:pt>
    <dgm:pt modelId="{47A40484-E0B4-654D-AF77-044B4F9AD43B}" type="sibTrans" cxnId="{891F8D06-65AB-9043-984B-56CFD7AB7D3C}">
      <dgm:prSet/>
      <dgm:spPr/>
      <dgm:t>
        <a:bodyPr/>
        <a:lstStyle/>
        <a:p>
          <a:endParaRPr lang="ru-RU" sz="1200">
            <a:latin typeface="Times New Roman" panose="02020603050405020304" pitchFamily="18" charset="0"/>
            <a:cs typeface="Times New Roman" panose="02020603050405020304" pitchFamily="18" charset="0"/>
          </a:endParaRPr>
        </a:p>
      </dgm:t>
    </dgm:pt>
    <dgm:pt modelId="{F7E00D68-4087-F946-9DFC-687DB0A4EF60}">
      <dgm:prSet phldrT="[Текст]" custT="1"/>
      <dgm:spPr/>
      <dgm:t>
        <a:bodyPr/>
        <a:lstStyle/>
        <a:p>
          <a:r>
            <a:rPr lang="ru-RU" sz="1200">
              <a:latin typeface="Times New Roman" panose="02020603050405020304" pitchFamily="18" charset="0"/>
              <a:cs typeface="Times New Roman" panose="02020603050405020304" pitchFamily="18" charset="0"/>
            </a:rPr>
            <a:t>Вертикальні</a:t>
          </a:r>
        </a:p>
      </dgm:t>
    </dgm:pt>
    <dgm:pt modelId="{83FBED69-685B-004F-978B-7AA7FE54F9AD}" type="parTrans" cxnId="{8A91F11C-F059-2B4B-A6CF-61A8C5B789D7}">
      <dgm:prSet custT="1"/>
      <dgm:spPr/>
      <dgm:t>
        <a:bodyPr/>
        <a:lstStyle/>
        <a:p>
          <a:endParaRPr lang="ru-RU" sz="1200">
            <a:latin typeface="Times New Roman" panose="02020603050405020304" pitchFamily="18" charset="0"/>
            <a:cs typeface="Times New Roman" panose="02020603050405020304" pitchFamily="18" charset="0"/>
          </a:endParaRPr>
        </a:p>
      </dgm:t>
    </dgm:pt>
    <dgm:pt modelId="{9C64D2EA-43B2-7848-8DB9-F8B4F75A2D69}" type="sibTrans" cxnId="{8A91F11C-F059-2B4B-A6CF-61A8C5B789D7}">
      <dgm:prSet/>
      <dgm:spPr/>
      <dgm:t>
        <a:bodyPr/>
        <a:lstStyle/>
        <a:p>
          <a:endParaRPr lang="ru-RU" sz="1200">
            <a:latin typeface="Times New Roman" panose="02020603050405020304" pitchFamily="18" charset="0"/>
            <a:cs typeface="Times New Roman" panose="02020603050405020304" pitchFamily="18" charset="0"/>
          </a:endParaRPr>
        </a:p>
      </dgm:t>
    </dgm:pt>
    <dgm:pt modelId="{FCD08C2A-5BA0-5A43-9690-E421F48FD838}">
      <dgm:prSet custT="1"/>
      <dgm:spPr/>
      <dgm:t>
        <a:bodyPr/>
        <a:lstStyle/>
        <a:p>
          <a:r>
            <a:rPr lang="en-US" sz="1200">
              <a:latin typeface="Times New Roman" panose="02020603050405020304" pitchFamily="18" charset="0"/>
              <a:cs typeface="Times New Roman" panose="02020603050405020304" pitchFamily="18" charset="0"/>
            </a:rPr>
            <a:t>B2B</a:t>
          </a:r>
          <a:endParaRPr lang="ru-RU" sz="1200">
            <a:latin typeface="Times New Roman" panose="02020603050405020304" pitchFamily="18" charset="0"/>
            <a:cs typeface="Times New Roman" panose="02020603050405020304" pitchFamily="18" charset="0"/>
          </a:endParaRPr>
        </a:p>
      </dgm:t>
    </dgm:pt>
    <dgm:pt modelId="{4C60C0AC-6F78-1D46-B81C-2DE81A2F1EF5}" type="parTrans" cxnId="{49E188C9-22EC-E447-A01B-E57AED848844}">
      <dgm:prSet custT="1"/>
      <dgm:spPr/>
      <dgm:t>
        <a:bodyPr/>
        <a:lstStyle/>
        <a:p>
          <a:endParaRPr lang="ru-RU" sz="1200">
            <a:latin typeface="Times New Roman" panose="02020603050405020304" pitchFamily="18" charset="0"/>
            <a:cs typeface="Times New Roman" panose="02020603050405020304" pitchFamily="18" charset="0"/>
          </a:endParaRPr>
        </a:p>
      </dgm:t>
    </dgm:pt>
    <dgm:pt modelId="{CF68DAAF-6749-1642-9508-EB90A43737CC}" type="sibTrans" cxnId="{49E188C9-22EC-E447-A01B-E57AED848844}">
      <dgm:prSet/>
      <dgm:spPr/>
      <dgm:t>
        <a:bodyPr/>
        <a:lstStyle/>
        <a:p>
          <a:endParaRPr lang="ru-RU" sz="1200">
            <a:latin typeface="Times New Roman" panose="02020603050405020304" pitchFamily="18" charset="0"/>
            <a:cs typeface="Times New Roman" panose="02020603050405020304" pitchFamily="18" charset="0"/>
          </a:endParaRPr>
        </a:p>
      </dgm:t>
    </dgm:pt>
    <dgm:pt modelId="{7AFFB692-5663-504D-AC75-D26CEDFC9037}">
      <dgm:prSet custT="1"/>
      <dgm:spPr/>
      <dgm:t>
        <a:bodyPr/>
        <a:lstStyle/>
        <a:p>
          <a:r>
            <a:rPr lang="ru-RU" sz="1200">
              <a:latin typeface="Times New Roman" panose="02020603050405020304" pitchFamily="18" charset="0"/>
              <a:cs typeface="Times New Roman" panose="02020603050405020304" pitchFamily="18" charset="0"/>
            </a:rPr>
            <a:t>Горизонтальні</a:t>
          </a:r>
        </a:p>
      </dgm:t>
    </dgm:pt>
    <dgm:pt modelId="{5FC3F675-0E81-2A45-B261-CE545E8FE14C}" type="parTrans" cxnId="{05E7F4D3-23FF-614C-859F-47BB4BE7A8EE}">
      <dgm:prSet custT="1"/>
      <dgm:spPr/>
      <dgm:t>
        <a:bodyPr/>
        <a:lstStyle/>
        <a:p>
          <a:endParaRPr lang="ru-RU" sz="1200">
            <a:latin typeface="Times New Roman" panose="02020603050405020304" pitchFamily="18" charset="0"/>
            <a:cs typeface="Times New Roman" panose="02020603050405020304" pitchFamily="18" charset="0"/>
          </a:endParaRPr>
        </a:p>
      </dgm:t>
    </dgm:pt>
    <dgm:pt modelId="{09C99742-E0C1-9442-8B31-05104C251BC2}" type="sibTrans" cxnId="{05E7F4D3-23FF-614C-859F-47BB4BE7A8EE}">
      <dgm:prSet/>
      <dgm:spPr/>
      <dgm:t>
        <a:bodyPr/>
        <a:lstStyle/>
        <a:p>
          <a:endParaRPr lang="ru-RU" sz="1200">
            <a:latin typeface="Times New Roman" panose="02020603050405020304" pitchFamily="18" charset="0"/>
            <a:cs typeface="Times New Roman" panose="02020603050405020304" pitchFamily="18" charset="0"/>
          </a:endParaRPr>
        </a:p>
      </dgm:t>
    </dgm:pt>
    <dgm:pt modelId="{E2D6A462-CEDC-C444-BD1E-41D4D66C0768}">
      <dgm:prSet custT="1"/>
      <dgm:spPr/>
      <dgm:t>
        <a:bodyPr/>
        <a:lstStyle/>
        <a:p>
          <a:r>
            <a:rPr lang="ru-RU" sz="1200">
              <a:latin typeface="Times New Roman" panose="02020603050405020304" pitchFamily="18" charset="0"/>
              <a:cs typeface="Times New Roman" panose="02020603050405020304" pitchFamily="18" charset="0"/>
            </a:rPr>
            <a:t>Глобальні</a:t>
          </a:r>
        </a:p>
      </dgm:t>
    </dgm:pt>
    <dgm:pt modelId="{32F80475-3F78-8B44-AA7A-722DF22BB549}" type="parTrans" cxnId="{F6819D61-6984-2344-B4B8-9446FB8D92E8}">
      <dgm:prSet custT="1"/>
      <dgm:spPr/>
      <dgm:t>
        <a:bodyPr/>
        <a:lstStyle/>
        <a:p>
          <a:endParaRPr lang="ru-RU" sz="1200">
            <a:latin typeface="Times New Roman" panose="02020603050405020304" pitchFamily="18" charset="0"/>
            <a:cs typeface="Times New Roman" panose="02020603050405020304" pitchFamily="18" charset="0"/>
          </a:endParaRPr>
        </a:p>
      </dgm:t>
    </dgm:pt>
    <dgm:pt modelId="{4FD033FD-C7C3-614C-B815-00D28DB11FC7}" type="sibTrans" cxnId="{F6819D61-6984-2344-B4B8-9446FB8D92E8}">
      <dgm:prSet/>
      <dgm:spPr/>
      <dgm:t>
        <a:bodyPr/>
        <a:lstStyle/>
        <a:p>
          <a:endParaRPr lang="ru-RU" sz="1200">
            <a:latin typeface="Times New Roman" panose="02020603050405020304" pitchFamily="18" charset="0"/>
            <a:cs typeface="Times New Roman" panose="02020603050405020304" pitchFamily="18" charset="0"/>
          </a:endParaRPr>
        </a:p>
      </dgm:t>
    </dgm:pt>
    <dgm:pt modelId="{6D945B04-D47B-5849-8128-59964AB0A3EF}">
      <dgm:prSet custT="1"/>
      <dgm:spPr/>
      <dgm:t>
        <a:bodyPr/>
        <a:lstStyle/>
        <a:p>
          <a:r>
            <a:rPr lang="ru-RU" sz="1200">
              <a:latin typeface="Times New Roman" panose="02020603050405020304" pitchFamily="18" charset="0"/>
              <a:cs typeface="Times New Roman" panose="02020603050405020304" pitchFamily="18" charset="0"/>
            </a:rPr>
            <a:t>Інші види</a:t>
          </a:r>
        </a:p>
      </dgm:t>
    </dgm:pt>
    <dgm:pt modelId="{266117E4-3170-EC41-95B1-DE347630549D}" type="parTrans" cxnId="{C120F0E0-2F51-8844-9C91-B33218E97B78}">
      <dgm:prSet custT="1"/>
      <dgm:spPr/>
      <dgm:t>
        <a:bodyPr/>
        <a:lstStyle/>
        <a:p>
          <a:endParaRPr lang="ru-RU" sz="1200">
            <a:latin typeface="Times New Roman" panose="02020603050405020304" pitchFamily="18" charset="0"/>
            <a:cs typeface="Times New Roman" panose="02020603050405020304" pitchFamily="18" charset="0"/>
          </a:endParaRPr>
        </a:p>
      </dgm:t>
    </dgm:pt>
    <dgm:pt modelId="{17DE0703-44C8-0E4A-ACF2-F9D7A8D25AE0}" type="sibTrans" cxnId="{C120F0E0-2F51-8844-9C91-B33218E97B78}">
      <dgm:prSet/>
      <dgm:spPr/>
      <dgm:t>
        <a:bodyPr/>
        <a:lstStyle/>
        <a:p>
          <a:endParaRPr lang="ru-RU" sz="1200">
            <a:latin typeface="Times New Roman" panose="02020603050405020304" pitchFamily="18" charset="0"/>
            <a:cs typeface="Times New Roman" panose="02020603050405020304" pitchFamily="18" charset="0"/>
          </a:endParaRPr>
        </a:p>
      </dgm:t>
    </dgm:pt>
    <dgm:pt modelId="{1F6D72DD-40C0-5042-80F7-420C7B2B8AC6}">
      <dgm:prSet custT="1"/>
      <dgm:spPr/>
      <dgm:t>
        <a:bodyPr/>
        <a:lstStyle/>
        <a:p>
          <a:r>
            <a:rPr lang="ru-RU" sz="1200">
              <a:latin typeface="Times New Roman" panose="02020603050405020304" pitchFamily="18" charset="0"/>
              <a:cs typeface="Times New Roman" panose="02020603050405020304" pitchFamily="18" charset="0"/>
            </a:rPr>
            <a:t>Краудфандингові</a:t>
          </a:r>
        </a:p>
      </dgm:t>
    </dgm:pt>
    <dgm:pt modelId="{E02AF6A4-87A7-344E-A5A0-D0A9901A9015}" type="parTrans" cxnId="{3524A0A1-189B-7E47-A714-E7C1A47A8C37}">
      <dgm:prSet custT="1"/>
      <dgm:spPr/>
      <dgm:t>
        <a:bodyPr/>
        <a:lstStyle/>
        <a:p>
          <a:endParaRPr lang="ru-RU" sz="1200">
            <a:latin typeface="Times New Roman" panose="02020603050405020304" pitchFamily="18" charset="0"/>
            <a:cs typeface="Times New Roman" panose="02020603050405020304" pitchFamily="18" charset="0"/>
          </a:endParaRPr>
        </a:p>
      </dgm:t>
    </dgm:pt>
    <dgm:pt modelId="{7C2E69D0-9057-E448-9FB4-40FDDA93BDDC}" type="sibTrans" cxnId="{3524A0A1-189B-7E47-A714-E7C1A47A8C37}">
      <dgm:prSet/>
      <dgm:spPr/>
      <dgm:t>
        <a:bodyPr/>
        <a:lstStyle/>
        <a:p>
          <a:endParaRPr lang="ru-RU" sz="1200">
            <a:latin typeface="Times New Roman" panose="02020603050405020304" pitchFamily="18" charset="0"/>
            <a:cs typeface="Times New Roman" panose="02020603050405020304" pitchFamily="18" charset="0"/>
          </a:endParaRPr>
        </a:p>
      </dgm:t>
    </dgm:pt>
    <dgm:pt modelId="{44633F8B-28CD-6A41-A1C9-15F89C220991}">
      <dgm:prSet custT="1"/>
      <dgm:spPr/>
      <dgm:t>
        <a:bodyPr/>
        <a:lstStyle/>
        <a:p>
          <a:r>
            <a:rPr lang="ru-RU" sz="1200">
              <a:latin typeface="Times New Roman" panose="02020603050405020304" pitchFamily="18" charset="0"/>
              <a:cs typeface="Times New Roman" panose="02020603050405020304" pitchFamily="18" charset="0"/>
            </a:rPr>
            <a:t>Корпоративні</a:t>
          </a:r>
        </a:p>
      </dgm:t>
    </dgm:pt>
    <dgm:pt modelId="{4284DF29-CF2B-B746-AD7F-00B4B1ED2F67}" type="parTrans" cxnId="{172B7921-0EAE-1D49-BC9E-62958C30161A}">
      <dgm:prSet custT="1"/>
      <dgm:spPr/>
      <dgm:t>
        <a:bodyPr/>
        <a:lstStyle/>
        <a:p>
          <a:endParaRPr lang="ru-RU" sz="1200">
            <a:latin typeface="Times New Roman" panose="02020603050405020304" pitchFamily="18" charset="0"/>
            <a:cs typeface="Times New Roman" panose="02020603050405020304" pitchFamily="18" charset="0"/>
          </a:endParaRPr>
        </a:p>
      </dgm:t>
    </dgm:pt>
    <dgm:pt modelId="{2ED5A96E-E81A-9246-A4C0-02F757F4C86F}" type="sibTrans" cxnId="{172B7921-0EAE-1D49-BC9E-62958C30161A}">
      <dgm:prSet/>
      <dgm:spPr/>
      <dgm:t>
        <a:bodyPr/>
        <a:lstStyle/>
        <a:p>
          <a:endParaRPr lang="ru-RU" sz="1200">
            <a:latin typeface="Times New Roman" panose="02020603050405020304" pitchFamily="18" charset="0"/>
            <a:cs typeface="Times New Roman" panose="02020603050405020304" pitchFamily="18" charset="0"/>
          </a:endParaRPr>
        </a:p>
      </dgm:t>
    </dgm:pt>
    <dgm:pt modelId="{ACEE911F-6339-F240-94CD-2CA34DF6E653}">
      <dgm:prSet custT="1"/>
      <dgm:spPr/>
      <dgm:t>
        <a:bodyPr/>
        <a:lstStyle/>
        <a:p>
          <a:r>
            <a:rPr lang="ru-RU" sz="1200" dirty="0" err="1">
              <a:latin typeface="Times New Roman" panose="02020603050405020304" pitchFamily="18" charset="0"/>
              <a:cs typeface="Times New Roman" panose="02020603050405020304" pitchFamily="18" charset="0"/>
            </a:rPr>
            <a:t>Виробничі</a:t>
          </a:r>
          <a:endParaRPr lang="ru-RU" sz="1200" dirty="0">
            <a:latin typeface="Times New Roman" panose="02020603050405020304" pitchFamily="18" charset="0"/>
            <a:cs typeface="Times New Roman" panose="02020603050405020304" pitchFamily="18" charset="0"/>
          </a:endParaRPr>
        </a:p>
      </dgm:t>
    </dgm:pt>
    <dgm:pt modelId="{429359C2-49AE-8B4C-8873-4D641D02EC47}" type="parTrans" cxnId="{FF757D0B-A38E-894A-8C61-D05EF4437131}">
      <dgm:prSet custT="1"/>
      <dgm:spPr/>
      <dgm:t>
        <a:bodyPr/>
        <a:lstStyle/>
        <a:p>
          <a:endParaRPr lang="ru-RU" sz="1200">
            <a:latin typeface="Times New Roman" panose="02020603050405020304" pitchFamily="18" charset="0"/>
            <a:cs typeface="Times New Roman" panose="02020603050405020304" pitchFamily="18" charset="0"/>
          </a:endParaRPr>
        </a:p>
      </dgm:t>
    </dgm:pt>
    <dgm:pt modelId="{A567B010-047E-E845-A77D-6556BD83EC22}" type="sibTrans" cxnId="{FF757D0B-A38E-894A-8C61-D05EF4437131}">
      <dgm:prSet/>
      <dgm:spPr/>
      <dgm:t>
        <a:bodyPr/>
        <a:lstStyle/>
        <a:p>
          <a:endParaRPr lang="ru-RU" sz="1200">
            <a:latin typeface="Times New Roman" panose="02020603050405020304" pitchFamily="18" charset="0"/>
            <a:cs typeface="Times New Roman" panose="02020603050405020304" pitchFamily="18" charset="0"/>
          </a:endParaRPr>
        </a:p>
      </dgm:t>
    </dgm:pt>
    <dgm:pt modelId="{B9D0DD97-A879-E64A-9EAE-CCF1C3038C40}">
      <dgm:prSet custT="1"/>
      <dgm:spPr/>
      <dgm:t>
        <a:bodyPr/>
        <a:lstStyle/>
        <a:p>
          <a:r>
            <a:rPr lang="ru-RU" sz="1200">
              <a:latin typeface="Times New Roman" panose="02020603050405020304" pitchFamily="18" charset="0"/>
              <a:cs typeface="Times New Roman" panose="02020603050405020304" pitchFamily="18" charset="0"/>
            </a:rPr>
            <a:t>Гібридні</a:t>
          </a:r>
        </a:p>
      </dgm:t>
    </dgm:pt>
    <dgm:pt modelId="{C85FDF30-E8BA-BE40-957D-8767D02A6626}" type="parTrans" cxnId="{13675710-430B-2C40-AED8-85A429113E53}">
      <dgm:prSet custT="1"/>
      <dgm:spPr/>
      <dgm:t>
        <a:bodyPr/>
        <a:lstStyle/>
        <a:p>
          <a:endParaRPr lang="ru-RU" sz="1200">
            <a:latin typeface="Times New Roman" panose="02020603050405020304" pitchFamily="18" charset="0"/>
            <a:cs typeface="Times New Roman" panose="02020603050405020304" pitchFamily="18" charset="0"/>
          </a:endParaRPr>
        </a:p>
      </dgm:t>
    </dgm:pt>
    <dgm:pt modelId="{85D0D340-513C-9546-8F6E-3D209A778200}" type="sibTrans" cxnId="{13675710-430B-2C40-AED8-85A429113E53}">
      <dgm:prSet/>
      <dgm:spPr/>
      <dgm:t>
        <a:bodyPr/>
        <a:lstStyle/>
        <a:p>
          <a:endParaRPr lang="ru-RU" sz="1200">
            <a:latin typeface="Times New Roman" panose="02020603050405020304" pitchFamily="18" charset="0"/>
            <a:cs typeface="Times New Roman" panose="02020603050405020304" pitchFamily="18" charset="0"/>
          </a:endParaRPr>
        </a:p>
      </dgm:t>
    </dgm:pt>
    <dgm:pt modelId="{A1C05B23-BDC5-F447-B9D0-B5F682436394}">
      <dgm:prSet custT="1"/>
      <dgm:spPr/>
      <dgm:t>
        <a:bodyPr/>
        <a:lstStyle/>
        <a:p>
          <a:r>
            <a:rPr lang="ru-RU" sz="1200">
              <a:latin typeface="Times New Roman" panose="02020603050405020304" pitchFamily="18" charset="0"/>
              <a:cs typeface="Times New Roman" panose="02020603050405020304" pitchFamily="18" charset="0"/>
            </a:rPr>
            <a:t>Галузеві</a:t>
          </a:r>
        </a:p>
      </dgm:t>
    </dgm:pt>
    <dgm:pt modelId="{6BAB67B7-798F-2540-A618-E6FD7DE1AC19}" type="parTrans" cxnId="{26745984-B088-2B41-B909-DB8757CDBAE6}">
      <dgm:prSet custT="1"/>
      <dgm:spPr/>
      <dgm:t>
        <a:bodyPr/>
        <a:lstStyle/>
        <a:p>
          <a:endParaRPr lang="ru-RU" sz="1200">
            <a:latin typeface="Times New Roman" panose="02020603050405020304" pitchFamily="18" charset="0"/>
            <a:cs typeface="Times New Roman" panose="02020603050405020304" pitchFamily="18" charset="0"/>
          </a:endParaRPr>
        </a:p>
      </dgm:t>
    </dgm:pt>
    <dgm:pt modelId="{88EB20B6-593B-DB41-A4B0-E0B728A698BD}" type="sibTrans" cxnId="{26745984-B088-2B41-B909-DB8757CDBAE6}">
      <dgm:prSet/>
      <dgm:spPr/>
      <dgm:t>
        <a:bodyPr/>
        <a:lstStyle/>
        <a:p>
          <a:endParaRPr lang="ru-RU" sz="1200">
            <a:latin typeface="Times New Roman" panose="02020603050405020304" pitchFamily="18" charset="0"/>
            <a:cs typeface="Times New Roman" panose="02020603050405020304" pitchFamily="18" charset="0"/>
          </a:endParaRPr>
        </a:p>
      </dgm:t>
    </dgm:pt>
    <dgm:pt modelId="{DD02F6DB-55FF-2546-8B7D-2FEC67C609F7}" type="pres">
      <dgm:prSet presAssocID="{8A06FD40-906D-DB44-A8F7-59EC4D94683A}" presName="diagram" presStyleCnt="0">
        <dgm:presLayoutVars>
          <dgm:chPref val="1"/>
          <dgm:dir/>
          <dgm:animOne val="branch"/>
          <dgm:animLvl val="lvl"/>
          <dgm:resizeHandles val="exact"/>
        </dgm:presLayoutVars>
      </dgm:prSet>
      <dgm:spPr/>
    </dgm:pt>
    <dgm:pt modelId="{BAF57B3B-7FB7-4F48-9F87-324018270683}" type="pres">
      <dgm:prSet presAssocID="{A8BD8735-045B-2041-9A12-6A0D6FCC5030}" presName="root1" presStyleCnt="0"/>
      <dgm:spPr/>
    </dgm:pt>
    <dgm:pt modelId="{FE988720-62A3-FB4C-96FC-1B103EA9282F}" type="pres">
      <dgm:prSet presAssocID="{A8BD8735-045B-2041-9A12-6A0D6FCC5030}" presName="LevelOneTextNode" presStyleLbl="node0" presStyleIdx="0" presStyleCnt="1" custScaleX="281645" custScaleY="154905">
        <dgm:presLayoutVars>
          <dgm:chPref val="3"/>
        </dgm:presLayoutVars>
      </dgm:prSet>
      <dgm:spPr/>
    </dgm:pt>
    <dgm:pt modelId="{F6695261-DFB2-0F4B-88A1-9713C45995FD}" type="pres">
      <dgm:prSet presAssocID="{A8BD8735-045B-2041-9A12-6A0D6FCC5030}" presName="level2hierChild" presStyleCnt="0"/>
      <dgm:spPr/>
    </dgm:pt>
    <dgm:pt modelId="{3E513230-0793-734C-A228-B1EAB730197E}" type="pres">
      <dgm:prSet presAssocID="{9DD7A3A0-7C4C-6B48-BE0E-DC1E8043983B}" presName="conn2-1" presStyleLbl="parChTrans1D2" presStyleIdx="0" presStyleCnt="3"/>
      <dgm:spPr/>
    </dgm:pt>
    <dgm:pt modelId="{DDD0A391-FCA8-1244-8F8D-312E59DF66E7}" type="pres">
      <dgm:prSet presAssocID="{9DD7A3A0-7C4C-6B48-BE0E-DC1E8043983B}" presName="connTx" presStyleLbl="parChTrans1D2" presStyleIdx="0" presStyleCnt="3"/>
      <dgm:spPr/>
    </dgm:pt>
    <dgm:pt modelId="{43180E22-9159-A64A-ACD4-81B213852CD8}" type="pres">
      <dgm:prSet presAssocID="{1C9F4BAF-82BB-384A-8D1A-BBC8E2D81F4B}" presName="root2" presStyleCnt="0"/>
      <dgm:spPr/>
    </dgm:pt>
    <dgm:pt modelId="{A30811D8-43C2-F54E-BDAF-90692341DCFE}" type="pres">
      <dgm:prSet presAssocID="{1C9F4BAF-82BB-384A-8D1A-BBC8E2D81F4B}" presName="LevelTwoTextNode" presStyleLbl="node2" presStyleIdx="0" presStyleCnt="3" custScaleX="281644" custScaleY="140823">
        <dgm:presLayoutVars>
          <dgm:chPref val="3"/>
        </dgm:presLayoutVars>
      </dgm:prSet>
      <dgm:spPr/>
    </dgm:pt>
    <dgm:pt modelId="{E6322CEA-4370-9C4C-9B0F-2B491B0EAD9D}" type="pres">
      <dgm:prSet presAssocID="{1C9F4BAF-82BB-384A-8D1A-BBC8E2D81F4B}" presName="level3hierChild" presStyleCnt="0"/>
      <dgm:spPr/>
    </dgm:pt>
    <dgm:pt modelId="{FC99AF46-2784-3C44-9BCA-C0AD411E9E7A}" type="pres">
      <dgm:prSet presAssocID="{A131C4CB-0DEC-7046-8B7E-922642AACD5F}" presName="conn2-1" presStyleLbl="parChTrans1D3" presStyleIdx="0" presStyleCnt="11"/>
      <dgm:spPr/>
    </dgm:pt>
    <dgm:pt modelId="{F406A369-C179-6647-8831-89DD349687ED}" type="pres">
      <dgm:prSet presAssocID="{A131C4CB-0DEC-7046-8B7E-922642AACD5F}" presName="connTx" presStyleLbl="parChTrans1D3" presStyleIdx="0" presStyleCnt="11"/>
      <dgm:spPr/>
    </dgm:pt>
    <dgm:pt modelId="{EFA8DB43-26BC-8D48-83CE-529049B9A8F4}" type="pres">
      <dgm:prSet presAssocID="{D13D8936-1DC2-7B41-944E-95D99F32E0A0}" presName="root2" presStyleCnt="0"/>
      <dgm:spPr/>
    </dgm:pt>
    <dgm:pt modelId="{A98D0EE0-3088-2247-B379-AB4ABD89C195}" type="pres">
      <dgm:prSet presAssocID="{D13D8936-1DC2-7B41-944E-95D99F32E0A0}" presName="LevelTwoTextNode" presStyleLbl="node3" presStyleIdx="0" presStyleCnt="11" custScaleX="281644">
        <dgm:presLayoutVars>
          <dgm:chPref val="3"/>
        </dgm:presLayoutVars>
      </dgm:prSet>
      <dgm:spPr/>
    </dgm:pt>
    <dgm:pt modelId="{584B4DD3-2DF9-2646-9635-0F104442FF7D}" type="pres">
      <dgm:prSet presAssocID="{D13D8936-1DC2-7B41-944E-95D99F32E0A0}" presName="level3hierChild" presStyleCnt="0"/>
      <dgm:spPr/>
    </dgm:pt>
    <dgm:pt modelId="{44D3111E-00A5-714C-BE0D-8D642FE20803}" type="pres">
      <dgm:prSet presAssocID="{3AF79094-0E46-DE43-ADFA-0C2F339E3CC0}" presName="conn2-1" presStyleLbl="parChTrans1D3" presStyleIdx="1" presStyleCnt="11"/>
      <dgm:spPr/>
    </dgm:pt>
    <dgm:pt modelId="{13E63C98-9DB2-914C-AE04-6ACA1CA67662}" type="pres">
      <dgm:prSet presAssocID="{3AF79094-0E46-DE43-ADFA-0C2F339E3CC0}" presName="connTx" presStyleLbl="parChTrans1D3" presStyleIdx="1" presStyleCnt="11"/>
      <dgm:spPr/>
    </dgm:pt>
    <dgm:pt modelId="{DD333E3C-3B71-7447-A6D3-C2F2738C1680}" type="pres">
      <dgm:prSet presAssocID="{4D689ADD-FDC7-CF4C-B3BE-44A0BE982ECE}" presName="root2" presStyleCnt="0"/>
      <dgm:spPr/>
    </dgm:pt>
    <dgm:pt modelId="{9F017E69-9702-3348-B72F-DA03E7BD82AC}" type="pres">
      <dgm:prSet presAssocID="{4D689ADD-FDC7-CF4C-B3BE-44A0BE982ECE}" presName="LevelTwoTextNode" presStyleLbl="node3" presStyleIdx="1" presStyleCnt="11" custScaleX="281645">
        <dgm:presLayoutVars>
          <dgm:chPref val="3"/>
        </dgm:presLayoutVars>
      </dgm:prSet>
      <dgm:spPr/>
    </dgm:pt>
    <dgm:pt modelId="{B6AE811E-322E-1A48-BA8F-E322F2C03FF1}" type="pres">
      <dgm:prSet presAssocID="{4D689ADD-FDC7-CF4C-B3BE-44A0BE982ECE}" presName="level3hierChild" presStyleCnt="0"/>
      <dgm:spPr/>
    </dgm:pt>
    <dgm:pt modelId="{C22EC627-568F-0A4D-9B3E-6EFAB525EBD6}" type="pres">
      <dgm:prSet presAssocID="{4C60C0AC-6F78-1D46-B81C-2DE81A2F1EF5}" presName="conn2-1" presStyleLbl="parChTrans1D3" presStyleIdx="2" presStyleCnt="11"/>
      <dgm:spPr/>
    </dgm:pt>
    <dgm:pt modelId="{F361CBDD-21E4-C04B-9774-248AB64BE6CF}" type="pres">
      <dgm:prSet presAssocID="{4C60C0AC-6F78-1D46-B81C-2DE81A2F1EF5}" presName="connTx" presStyleLbl="parChTrans1D3" presStyleIdx="2" presStyleCnt="11"/>
      <dgm:spPr/>
    </dgm:pt>
    <dgm:pt modelId="{A865460D-4F15-C64A-A70B-D99772108B2B}" type="pres">
      <dgm:prSet presAssocID="{FCD08C2A-5BA0-5A43-9690-E421F48FD838}" presName="root2" presStyleCnt="0"/>
      <dgm:spPr/>
    </dgm:pt>
    <dgm:pt modelId="{4ECFB66C-0377-0C47-8CC4-A75BA539582D}" type="pres">
      <dgm:prSet presAssocID="{FCD08C2A-5BA0-5A43-9690-E421F48FD838}" presName="LevelTwoTextNode" presStyleLbl="node3" presStyleIdx="2" presStyleCnt="11" custScaleX="281645">
        <dgm:presLayoutVars>
          <dgm:chPref val="3"/>
        </dgm:presLayoutVars>
      </dgm:prSet>
      <dgm:spPr/>
    </dgm:pt>
    <dgm:pt modelId="{5C396E19-113E-5343-ABCA-0E27CE7700C0}" type="pres">
      <dgm:prSet presAssocID="{FCD08C2A-5BA0-5A43-9690-E421F48FD838}" presName="level3hierChild" presStyleCnt="0"/>
      <dgm:spPr/>
    </dgm:pt>
    <dgm:pt modelId="{400C3A5C-4005-C748-A53E-9C3F3CBF1603}" type="pres">
      <dgm:prSet presAssocID="{8C6377BA-7AE9-9C48-B9CD-7AC36B6F0BD8}" presName="conn2-1" presStyleLbl="parChTrans1D2" presStyleIdx="1" presStyleCnt="3"/>
      <dgm:spPr/>
    </dgm:pt>
    <dgm:pt modelId="{F2025D33-0F87-DB49-83A9-1EFBB337F57E}" type="pres">
      <dgm:prSet presAssocID="{8C6377BA-7AE9-9C48-B9CD-7AC36B6F0BD8}" presName="connTx" presStyleLbl="parChTrans1D2" presStyleIdx="1" presStyleCnt="3"/>
      <dgm:spPr/>
    </dgm:pt>
    <dgm:pt modelId="{EFEDEA44-A64B-9D49-B5E2-B57EA1D549AE}" type="pres">
      <dgm:prSet presAssocID="{08479A7C-DC3A-9547-9EE7-819EDA5ADC18}" presName="root2" presStyleCnt="0"/>
      <dgm:spPr/>
    </dgm:pt>
    <dgm:pt modelId="{392F2F1F-0987-9F47-B1F0-8DFDD919D08A}" type="pres">
      <dgm:prSet presAssocID="{08479A7C-DC3A-9547-9EE7-819EDA5ADC18}" presName="LevelTwoTextNode" presStyleLbl="node2" presStyleIdx="1" presStyleCnt="3" custScaleX="281644" custScaleY="140823">
        <dgm:presLayoutVars>
          <dgm:chPref val="3"/>
        </dgm:presLayoutVars>
      </dgm:prSet>
      <dgm:spPr/>
    </dgm:pt>
    <dgm:pt modelId="{BFFFD034-4E88-5D45-8A6E-A6CEC273533D}" type="pres">
      <dgm:prSet presAssocID="{08479A7C-DC3A-9547-9EE7-819EDA5ADC18}" presName="level3hierChild" presStyleCnt="0"/>
      <dgm:spPr/>
    </dgm:pt>
    <dgm:pt modelId="{A82BFBC7-33B7-4F45-8CE0-309053ACF449}" type="pres">
      <dgm:prSet presAssocID="{83FBED69-685B-004F-978B-7AA7FE54F9AD}" presName="conn2-1" presStyleLbl="parChTrans1D3" presStyleIdx="3" presStyleCnt="11"/>
      <dgm:spPr/>
    </dgm:pt>
    <dgm:pt modelId="{09BB920F-0841-F24A-ACFC-BBA819FF6574}" type="pres">
      <dgm:prSet presAssocID="{83FBED69-685B-004F-978B-7AA7FE54F9AD}" presName="connTx" presStyleLbl="parChTrans1D3" presStyleIdx="3" presStyleCnt="11"/>
      <dgm:spPr/>
    </dgm:pt>
    <dgm:pt modelId="{A224D3AD-AD38-E443-93ED-B4FCFD54A992}" type="pres">
      <dgm:prSet presAssocID="{F7E00D68-4087-F946-9DFC-687DB0A4EF60}" presName="root2" presStyleCnt="0"/>
      <dgm:spPr/>
    </dgm:pt>
    <dgm:pt modelId="{40271EDA-4861-3F47-8FC8-ADBF3DB6CA76}" type="pres">
      <dgm:prSet presAssocID="{F7E00D68-4087-F946-9DFC-687DB0A4EF60}" presName="LevelTwoTextNode" presStyleLbl="node3" presStyleIdx="3" presStyleCnt="11" custScaleX="281645">
        <dgm:presLayoutVars>
          <dgm:chPref val="3"/>
        </dgm:presLayoutVars>
      </dgm:prSet>
      <dgm:spPr/>
    </dgm:pt>
    <dgm:pt modelId="{A3E59AC0-C16B-A94D-8974-DBA6E24FE4AC}" type="pres">
      <dgm:prSet presAssocID="{F7E00D68-4087-F946-9DFC-687DB0A4EF60}" presName="level3hierChild" presStyleCnt="0"/>
      <dgm:spPr/>
    </dgm:pt>
    <dgm:pt modelId="{22B43002-FF57-9F49-AA7F-E5D1956E204D}" type="pres">
      <dgm:prSet presAssocID="{5FC3F675-0E81-2A45-B261-CE545E8FE14C}" presName="conn2-1" presStyleLbl="parChTrans1D3" presStyleIdx="4" presStyleCnt="11"/>
      <dgm:spPr/>
    </dgm:pt>
    <dgm:pt modelId="{F22C8663-93EB-C546-9FB2-1B22045F6704}" type="pres">
      <dgm:prSet presAssocID="{5FC3F675-0E81-2A45-B261-CE545E8FE14C}" presName="connTx" presStyleLbl="parChTrans1D3" presStyleIdx="4" presStyleCnt="11"/>
      <dgm:spPr/>
    </dgm:pt>
    <dgm:pt modelId="{95E0474B-47F6-2347-93A7-2E88D234149C}" type="pres">
      <dgm:prSet presAssocID="{7AFFB692-5663-504D-AC75-D26CEDFC9037}" presName="root2" presStyleCnt="0"/>
      <dgm:spPr/>
    </dgm:pt>
    <dgm:pt modelId="{68F1A654-7D58-064D-888C-5C67F72AA89E}" type="pres">
      <dgm:prSet presAssocID="{7AFFB692-5663-504D-AC75-D26CEDFC9037}" presName="LevelTwoTextNode" presStyleLbl="node3" presStyleIdx="4" presStyleCnt="11" custScaleX="281645">
        <dgm:presLayoutVars>
          <dgm:chPref val="3"/>
        </dgm:presLayoutVars>
      </dgm:prSet>
      <dgm:spPr/>
    </dgm:pt>
    <dgm:pt modelId="{6E73E779-68DF-9141-9D48-9FDEA78C761C}" type="pres">
      <dgm:prSet presAssocID="{7AFFB692-5663-504D-AC75-D26CEDFC9037}" presName="level3hierChild" presStyleCnt="0"/>
      <dgm:spPr/>
    </dgm:pt>
    <dgm:pt modelId="{B2750F29-A383-C544-A1D9-4469ECEF0AE8}" type="pres">
      <dgm:prSet presAssocID="{32F80475-3F78-8B44-AA7A-722DF22BB549}" presName="conn2-1" presStyleLbl="parChTrans1D3" presStyleIdx="5" presStyleCnt="11"/>
      <dgm:spPr/>
    </dgm:pt>
    <dgm:pt modelId="{FD68B7C6-DBC2-AF46-870F-08EC454713C4}" type="pres">
      <dgm:prSet presAssocID="{32F80475-3F78-8B44-AA7A-722DF22BB549}" presName="connTx" presStyleLbl="parChTrans1D3" presStyleIdx="5" presStyleCnt="11"/>
      <dgm:spPr/>
    </dgm:pt>
    <dgm:pt modelId="{A7ED7A32-08E5-5D4A-B68D-261E64A4BA7F}" type="pres">
      <dgm:prSet presAssocID="{E2D6A462-CEDC-C444-BD1E-41D4D66C0768}" presName="root2" presStyleCnt="0"/>
      <dgm:spPr/>
    </dgm:pt>
    <dgm:pt modelId="{4D9182D2-6151-3348-B59D-8CEFA4E9F53D}" type="pres">
      <dgm:prSet presAssocID="{E2D6A462-CEDC-C444-BD1E-41D4D66C0768}" presName="LevelTwoTextNode" presStyleLbl="node3" presStyleIdx="5" presStyleCnt="11" custScaleX="281645">
        <dgm:presLayoutVars>
          <dgm:chPref val="3"/>
        </dgm:presLayoutVars>
      </dgm:prSet>
      <dgm:spPr/>
    </dgm:pt>
    <dgm:pt modelId="{0E13D23E-2D8D-9F42-83FF-B89ED9B47257}" type="pres">
      <dgm:prSet presAssocID="{E2D6A462-CEDC-C444-BD1E-41D4D66C0768}" presName="level3hierChild" presStyleCnt="0"/>
      <dgm:spPr/>
    </dgm:pt>
    <dgm:pt modelId="{7648BA44-B69B-5C4E-8398-9DD4E15C643A}" type="pres">
      <dgm:prSet presAssocID="{266117E4-3170-EC41-95B1-DE347630549D}" presName="conn2-1" presStyleLbl="parChTrans1D2" presStyleIdx="2" presStyleCnt="3"/>
      <dgm:spPr/>
    </dgm:pt>
    <dgm:pt modelId="{40D49D31-67F6-E244-8C6F-2BF665D59DCC}" type="pres">
      <dgm:prSet presAssocID="{266117E4-3170-EC41-95B1-DE347630549D}" presName="connTx" presStyleLbl="parChTrans1D2" presStyleIdx="2" presStyleCnt="3"/>
      <dgm:spPr/>
    </dgm:pt>
    <dgm:pt modelId="{B2BE0AE9-BA4A-6047-A082-832666F66911}" type="pres">
      <dgm:prSet presAssocID="{6D945B04-D47B-5849-8128-59964AB0A3EF}" presName="root2" presStyleCnt="0"/>
      <dgm:spPr/>
    </dgm:pt>
    <dgm:pt modelId="{9EB65A84-8782-7C48-815C-B7F5BCE5E07B}" type="pres">
      <dgm:prSet presAssocID="{6D945B04-D47B-5849-8128-59964AB0A3EF}" presName="LevelTwoTextNode" presStyleLbl="node2" presStyleIdx="2" presStyleCnt="3" custScaleX="281645" custScaleY="140822">
        <dgm:presLayoutVars>
          <dgm:chPref val="3"/>
        </dgm:presLayoutVars>
      </dgm:prSet>
      <dgm:spPr/>
    </dgm:pt>
    <dgm:pt modelId="{E618BF81-1649-8B44-8975-5CA7851B36D8}" type="pres">
      <dgm:prSet presAssocID="{6D945B04-D47B-5849-8128-59964AB0A3EF}" presName="level3hierChild" presStyleCnt="0"/>
      <dgm:spPr/>
    </dgm:pt>
    <dgm:pt modelId="{1D225530-9D48-C944-BE37-A2B4761F21F2}" type="pres">
      <dgm:prSet presAssocID="{E02AF6A4-87A7-344E-A5A0-D0A9901A9015}" presName="conn2-1" presStyleLbl="parChTrans1D3" presStyleIdx="6" presStyleCnt="11"/>
      <dgm:spPr/>
    </dgm:pt>
    <dgm:pt modelId="{774CFB7F-4D2B-EA4A-8F2B-C96F01F2DCE6}" type="pres">
      <dgm:prSet presAssocID="{E02AF6A4-87A7-344E-A5A0-D0A9901A9015}" presName="connTx" presStyleLbl="parChTrans1D3" presStyleIdx="6" presStyleCnt="11"/>
      <dgm:spPr/>
    </dgm:pt>
    <dgm:pt modelId="{C23AA8D6-992F-1C4C-B103-09B8E4021C31}" type="pres">
      <dgm:prSet presAssocID="{1F6D72DD-40C0-5042-80F7-420C7B2B8AC6}" presName="root2" presStyleCnt="0"/>
      <dgm:spPr/>
    </dgm:pt>
    <dgm:pt modelId="{36D677C0-23FD-DD4E-9BC4-3E0EBA48EF13}" type="pres">
      <dgm:prSet presAssocID="{1F6D72DD-40C0-5042-80F7-420C7B2B8AC6}" presName="LevelTwoTextNode" presStyleLbl="node3" presStyleIdx="6" presStyleCnt="11" custScaleX="281645">
        <dgm:presLayoutVars>
          <dgm:chPref val="3"/>
        </dgm:presLayoutVars>
      </dgm:prSet>
      <dgm:spPr/>
    </dgm:pt>
    <dgm:pt modelId="{D9478578-9628-154B-A6A0-C43B0964F8AB}" type="pres">
      <dgm:prSet presAssocID="{1F6D72DD-40C0-5042-80F7-420C7B2B8AC6}" presName="level3hierChild" presStyleCnt="0"/>
      <dgm:spPr/>
    </dgm:pt>
    <dgm:pt modelId="{B0713F49-86F4-D14F-B809-0D3FB995934A}" type="pres">
      <dgm:prSet presAssocID="{4284DF29-CF2B-B746-AD7F-00B4B1ED2F67}" presName="conn2-1" presStyleLbl="parChTrans1D3" presStyleIdx="7" presStyleCnt="11"/>
      <dgm:spPr/>
    </dgm:pt>
    <dgm:pt modelId="{94744CFF-3E82-8E4C-9566-E4AA9F96DA42}" type="pres">
      <dgm:prSet presAssocID="{4284DF29-CF2B-B746-AD7F-00B4B1ED2F67}" presName="connTx" presStyleLbl="parChTrans1D3" presStyleIdx="7" presStyleCnt="11"/>
      <dgm:spPr/>
    </dgm:pt>
    <dgm:pt modelId="{70B26397-C20E-8442-AEC8-271E495411CB}" type="pres">
      <dgm:prSet presAssocID="{44633F8B-28CD-6A41-A1C9-15F89C220991}" presName="root2" presStyleCnt="0"/>
      <dgm:spPr/>
    </dgm:pt>
    <dgm:pt modelId="{C52EE76D-26C6-1B4F-8E1D-60CAD9DDAFBD}" type="pres">
      <dgm:prSet presAssocID="{44633F8B-28CD-6A41-A1C9-15F89C220991}" presName="LevelTwoTextNode" presStyleLbl="node3" presStyleIdx="7" presStyleCnt="11" custScaleX="281645">
        <dgm:presLayoutVars>
          <dgm:chPref val="3"/>
        </dgm:presLayoutVars>
      </dgm:prSet>
      <dgm:spPr/>
    </dgm:pt>
    <dgm:pt modelId="{4AEB7874-BD02-FE4C-8E40-FB535E86DE2B}" type="pres">
      <dgm:prSet presAssocID="{44633F8B-28CD-6A41-A1C9-15F89C220991}" presName="level3hierChild" presStyleCnt="0"/>
      <dgm:spPr/>
    </dgm:pt>
    <dgm:pt modelId="{26D7BFD0-A024-C445-9794-421B6A34CDAD}" type="pres">
      <dgm:prSet presAssocID="{429359C2-49AE-8B4C-8873-4D641D02EC47}" presName="conn2-1" presStyleLbl="parChTrans1D3" presStyleIdx="8" presStyleCnt="11"/>
      <dgm:spPr/>
    </dgm:pt>
    <dgm:pt modelId="{7064014E-EE6C-AB49-AED0-DAF6A3B7139C}" type="pres">
      <dgm:prSet presAssocID="{429359C2-49AE-8B4C-8873-4D641D02EC47}" presName="connTx" presStyleLbl="parChTrans1D3" presStyleIdx="8" presStyleCnt="11"/>
      <dgm:spPr/>
    </dgm:pt>
    <dgm:pt modelId="{2F2EC0AE-F3A1-D944-8961-8EF0536CA4F9}" type="pres">
      <dgm:prSet presAssocID="{ACEE911F-6339-F240-94CD-2CA34DF6E653}" presName="root2" presStyleCnt="0"/>
      <dgm:spPr/>
    </dgm:pt>
    <dgm:pt modelId="{B0A0F943-597C-3B4E-A222-14C32AEC6DD3}" type="pres">
      <dgm:prSet presAssocID="{ACEE911F-6339-F240-94CD-2CA34DF6E653}" presName="LevelTwoTextNode" presStyleLbl="node3" presStyleIdx="8" presStyleCnt="11" custScaleX="281645">
        <dgm:presLayoutVars>
          <dgm:chPref val="3"/>
        </dgm:presLayoutVars>
      </dgm:prSet>
      <dgm:spPr/>
    </dgm:pt>
    <dgm:pt modelId="{D476E56F-815B-904C-970D-D9A0729B2CA8}" type="pres">
      <dgm:prSet presAssocID="{ACEE911F-6339-F240-94CD-2CA34DF6E653}" presName="level3hierChild" presStyleCnt="0"/>
      <dgm:spPr/>
    </dgm:pt>
    <dgm:pt modelId="{B148902C-2D57-104E-9EBF-E57A1CE7AB7B}" type="pres">
      <dgm:prSet presAssocID="{C85FDF30-E8BA-BE40-957D-8767D02A6626}" presName="conn2-1" presStyleLbl="parChTrans1D3" presStyleIdx="9" presStyleCnt="11"/>
      <dgm:spPr/>
    </dgm:pt>
    <dgm:pt modelId="{4EFBD1F5-766D-3B4C-B79A-78DFC20782A2}" type="pres">
      <dgm:prSet presAssocID="{C85FDF30-E8BA-BE40-957D-8767D02A6626}" presName="connTx" presStyleLbl="parChTrans1D3" presStyleIdx="9" presStyleCnt="11"/>
      <dgm:spPr/>
    </dgm:pt>
    <dgm:pt modelId="{2095DF92-C0E7-654D-A8F8-FF0BB66F9C34}" type="pres">
      <dgm:prSet presAssocID="{B9D0DD97-A879-E64A-9EAE-CCF1C3038C40}" presName="root2" presStyleCnt="0"/>
      <dgm:spPr/>
    </dgm:pt>
    <dgm:pt modelId="{4143A94E-ED92-2F4F-B009-9C985B81673F}" type="pres">
      <dgm:prSet presAssocID="{B9D0DD97-A879-E64A-9EAE-CCF1C3038C40}" presName="LevelTwoTextNode" presStyleLbl="node3" presStyleIdx="9" presStyleCnt="11" custScaleX="281645">
        <dgm:presLayoutVars>
          <dgm:chPref val="3"/>
        </dgm:presLayoutVars>
      </dgm:prSet>
      <dgm:spPr/>
    </dgm:pt>
    <dgm:pt modelId="{E29DADC5-A34B-0F43-86CA-66AB9051D798}" type="pres">
      <dgm:prSet presAssocID="{B9D0DD97-A879-E64A-9EAE-CCF1C3038C40}" presName="level3hierChild" presStyleCnt="0"/>
      <dgm:spPr/>
    </dgm:pt>
    <dgm:pt modelId="{EDD972CF-36F1-6C4A-BF04-DCBB42794661}" type="pres">
      <dgm:prSet presAssocID="{6BAB67B7-798F-2540-A618-E6FD7DE1AC19}" presName="conn2-1" presStyleLbl="parChTrans1D3" presStyleIdx="10" presStyleCnt="11"/>
      <dgm:spPr/>
    </dgm:pt>
    <dgm:pt modelId="{FFE3F177-34E9-2F42-9773-7D34DC03F5B3}" type="pres">
      <dgm:prSet presAssocID="{6BAB67B7-798F-2540-A618-E6FD7DE1AC19}" presName="connTx" presStyleLbl="parChTrans1D3" presStyleIdx="10" presStyleCnt="11"/>
      <dgm:spPr/>
    </dgm:pt>
    <dgm:pt modelId="{DD1E371D-2B5D-9D4E-9AB5-24810A7AC566}" type="pres">
      <dgm:prSet presAssocID="{A1C05B23-BDC5-F447-B9D0-B5F682436394}" presName="root2" presStyleCnt="0"/>
      <dgm:spPr/>
    </dgm:pt>
    <dgm:pt modelId="{7DCEAA5A-9F02-1B43-9302-AB1212C6276C}" type="pres">
      <dgm:prSet presAssocID="{A1C05B23-BDC5-F447-B9D0-B5F682436394}" presName="LevelTwoTextNode" presStyleLbl="node3" presStyleIdx="10" presStyleCnt="11" custScaleX="281645">
        <dgm:presLayoutVars>
          <dgm:chPref val="3"/>
        </dgm:presLayoutVars>
      </dgm:prSet>
      <dgm:spPr/>
    </dgm:pt>
    <dgm:pt modelId="{46A07004-11DB-DD41-AC44-DE21BF8C27C3}" type="pres">
      <dgm:prSet presAssocID="{A1C05B23-BDC5-F447-B9D0-B5F682436394}" presName="level3hierChild" presStyleCnt="0"/>
      <dgm:spPr/>
    </dgm:pt>
  </dgm:ptLst>
  <dgm:cxnLst>
    <dgm:cxn modelId="{B7FFEC01-B4E7-47E4-A892-8DB481D33034}" type="presOf" srcId="{E02AF6A4-87A7-344E-A5A0-D0A9901A9015}" destId="{1D225530-9D48-C944-BE37-A2B4761F21F2}" srcOrd="0" destOrd="0" presId="urn:microsoft.com/office/officeart/2005/8/layout/hierarchy2"/>
    <dgm:cxn modelId="{891F8D06-65AB-9043-984B-56CFD7AB7D3C}" srcId="{A8BD8735-045B-2041-9A12-6A0D6FCC5030}" destId="{08479A7C-DC3A-9547-9EE7-819EDA5ADC18}" srcOrd="1" destOrd="0" parTransId="{8C6377BA-7AE9-9C48-B9CD-7AC36B6F0BD8}" sibTransId="{47A40484-E0B4-654D-AF77-044B4F9AD43B}"/>
    <dgm:cxn modelId="{E3B31707-A8B5-4EC7-BC64-606DC751FF11}" type="presOf" srcId="{5FC3F675-0E81-2A45-B261-CE545E8FE14C}" destId="{F22C8663-93EB-C546-9FB2-1B22045F6704}" srcOrd="1" destOrd="0" presId="urn:microsoft.com/office/officeart/2005/8/layout/hierarchy2"/>
    <dgm:cxn modelId="{FF757D0B-A38E-894A-8C61-D05EF4437131}" srcId="{6D945B04-D47B-5849-8128-59964AB0A3EF}" destId="{ACEE911F-6339-F240-94CD-2CA34DF6E653}" srcOrd="2" destOrd="0" parTransId="{429359C2-49AE-8B4C-8873-4D641D02EC47}" sibTransId="{A567B010-047E-E845-A77D-6556BD83EC22}"/>
    <dgm:cxn modelId="{04C4D60B-6FFA-443E-AA8E-CB4B5840BE55}" type="presOf" srcId="{6D945B04-D47B-5849-8128-59964AB0A3EF}" destId="{9EB65A84-8782-7C48-815C-B7F5BCE5E07B}" srcOrd="0" destOrd="0" presId="urn:microsoft.com/office/officeart/2005/8/layout/hierarchy2"/>
    <dgm:cxn modelId="{3868130F-6619-40FE-9C7B-18FB9D7FC039}" type="presOf" srcId="{8A06FD40-906D-DB44-A8F7-59EC4D94683A}" destId="{DD02F6DB-55FF-2546-8B7D-2FEC67C609F7}" srcOrd="0" destOrd="0" presId="urn:microsoft.com/office/officeart/2005/8/layout/hierarchy2"/>
    <dgm:cxn modelId="{6C21B60F-05A1-4547-BBB4-0913D0059123}" type="presOf" srcId="{9DD7A3A0-7C4C-6B48-BE0E-DC1E8043983B}" destId="{3E513230-0793-734C-A228-B1EAB730197E}" srcOrd="0" destOrd="0" presId="urn:microsoft.com/office/officeart/2005/8/layout/hierarchy2"/>
    <dgm:cxn modelId="{13675710-430B-2C40-AED8-85A429113E53}" srcId="{6D945B04-D47B-5849-8128-59964AB0A3EF}" destId="{B9D0DD97-A879-E64A-9EAE-CCF1C3038C40}" srcOrd="3" destOrd="0" parTransId="{C85FDF30-E8BA-BE40-957D-8767D02A6626}" sibTransId="{85D0D340-513C-9546-8F6E-3D209A778200}"/>
    <dgm:cxn modelId="{6D80B312-2E90-4E20-8BFB-B88BB8BD0B44}" type="presOf" srcId="{7AFFB692-5663-504D-AC75-D26CEDFC9037}" destId="{68F1A654-7D58-064D-888C-5C67F72AA89E}" srcOrd="0" destOrd="0" presId="urn:microsoft.com/office/officeart/2005/8/layout/hierarchy2"/>
    <dgm:cxn modelId="{8A91F11C-F059-2B4B-A6CF-61A8C5B789D7}" srcId="{08479A7C-DC3A-9547-9EE7-819EDA5ADC18}" destId="{F7E00D68-4087-F946-9DFC-687DB0A4EF60}" srcOrd="0" destOrd="0" parTransId="{83FBED69-685B-004F-978B-7AA7FE54F9AD}" sibTransId="{9C64D2EA-43B2-7848-8DB9-F8B4F75A2D69}"/>
    <dgm:cxn modelId="{172B7921-0EAE-1D49-BC9E-62958C30161A}" srcId="{6D945B04-D47B-5849-8128-59964AB0A3EF}" destId="{44633F8B-28CD-6A41-A1C9-15F89C220991}" srcOrd="1" destOrd="0" parTransId="{4284DF29-CF2B-B746-AD7F-00B4B1ED2F67}" sibTransId="{2ED5A96E-E81A-9246-A4C0-02F757F4C86F}"/>
    <dgm:cxn modelId="{9AA9E82C-EFA5-9943-902B-08BFFEAB9F4D}" srcId="{8A06FD40-906D-DB44-A8F7-59EC4D94683A}" destId="{A8BD8735-045B-2041-9A12-6A0D6FCC5030}" srcOrd="0" destOrd="0" parTransId="{D72404C4-2ED8-B84B-AF76-EE4FCDF59C14}" sibTransId="{A5735D3C-68D4-1941-9B32-EA7E0D87E46A}"/>
    <dgm:cxn modelId="{74983E35-D9CE-4E57-BCE4-9DF30C65D358}" type="presOf" srcId="{1F6D72DD-40C0-5042-80F7-420C7B2B8AC6}" destId="{36D677C0-23FD-DD4E-9BC4-3E0EBA48EF13}" srcOrd="0" destOrd="0" presId="urn:microsoft.com/office/officeart/2005/8/layout/hierarchy2"/>
    <dgm:cxn modelId="{CC232A38-6B70-45D2-B990-955968F1A142}" type="presOf" srcId="{A131C4CB-0DEC-7046-8B7E-922642AACD5F}" destId="{F406A369-C179-6647-8831-89DD349687ED}" srcOrd="1" destOrd="0" presId="urn:microsoft.com/office/officeart/2005/8/layout/hierarchy2"/>
    <dgm:cxn modelId="{6025B938-8E96-4AA9-AC36-55A27E5BE867}" type="presOf" srcId="{4C60C0AC-6F78-1D46-B81C-2DE81A2F1EF5}" destId="{F361CBDD-21E4-C04B-9774-248AB64BE6CF}" srcOrd="1" destOrd="0" presId="urn:microsoft.com/office/officeart/2005/8/layout/hierarchy2"/>
    <dgm:cxn modelId="{A2866D3F-A068-4D48-AACD-CDB1AD385290}" type="presOf" srcId="{6BAB67B7-798F-2540-A618-E6FD7DE1AC19}" destId="{EDD972CF-36F1-6C4A-BF04-DCBB42794661}" srcOrd="0" destOrd="0" presId="urn:microsoft.com/office/officeart/2005/8/layout/hierarchy2"/>
    <dgm:cxn modelId="{ADF46F41-4F44-4C90-860A-760F13EB4E4C}" type="presOf" srcId="{C85FDF30-E8BA-BE40-957D-8767D02A6626}" destId="{4EFBD1F5-766D-3B4C-B79A-78DFC20782A2}" srcOrd="1" destOrd="0" presId="urn:microsoft.com/office/officeart/2005/8/layout/hierarchy2"/>
    <dgm:cxn modelId="{F6819D61-6984-2344-B4B8-9446FB8D92E8}" srcId="{08479A7C-DC3A-9547-9EE7-819EDA5ADC18}" destId="{E2D6A462-CEDC-C444-BD1E-41D4D66C0768}" srcOrd="2" destOrd="0" parTransId="{32F80475-3F78-8B44-AA7A-722DF22BB549}" sibTransId="{4FD033FD-C7C3-614C-B815-00D28DB11FC7}"/>
    <dgm:cxn modelId="{1193FB63-6AD2-49A9-8C9D-4B2747000727}" type="presOf" srcId="{83FBED69-685B-004F-978B-7AA7FE54F9AD}" destId="{09BB920F-0841-F24A-ACFC-BBA819FF6574}" srcOrd="1" destOrd="0" presId="urn:microsoft.com/office/officeart/2005/8/layout/hierarchy2"/>
    <dgm:cxn modelId="{1DE47669-E51E-4B9B-B39B-4F3F3CED6AEE}" type="presOf" srcId="{1C9F4BAF-82BB-384A-8D1A-BBC8E2D81F4B}" destId="{A30811D8-43C2-F54E-BDAF-90692341DCFE}" srcOrd="0" destOrd="0" presId="urn:microsoft.com/office/officeart/2005/8/layout/hierarchy2"/>
    <dgm:cxn modelId="{A887D04B-8B7D-4055-9618-AF24E0626C5D}" type="presOf" srcId="{9DD7A3A0-7C4C-6B48-BE0E-DC1E8043983B}" destId="{DDD0A391-FCA8-1244-8F8D-312E59DF66E7}" srcOrd="1" destOrd="0" presId="urn:microsoft.com/office/officeart/2005/8/layout/hierarchy2"/>
    <dgm:cxn modelId="{BD3AF36B-7540-44BC-AC5C-29A2D546A112}" type="presOf" srcId="{5FC3F675-0E81-2A45-B261-CE545E8FE14C}" destId="{22B43002-FF57-9F49-AA7F-E5D1956E204D}" srcOrd="0" destOrd="0" presId="urn:microsoft.com/office/officeart/2005/8/layout/hierarchy2"/>
    <dgm:cxn modelId="{5454474C-9157-4CC1-85F1-3E1A7901B363}" type="presOf" srcId="{8C6377BA-7AE9-9C48-B9CD-7AC36B6F0BD8}" destId="{F2025D33-0F87-DB49-83A9-1EFBB337F57E}" srcOrd="1" destOrd="0" presId="urn:microsoft.com/office/officeart/2005/8/layout/hierarchy2"/>
    <dgm:cxn modelId="{C01C9074-1683-4F73-8D85-FAC6E3F890C8}" type="presOf" srcId="{E2D6A462-CEDC-C444-BD1E-41D4D66C0768}" destId="{4D9182D2-6151-3348-B59D-8CEFA4E9F53D}" srcOrd="0" destOrd="0" presId="urn:microsoft.com/office/officeart/2005/8/layout/hierarchy2"/>
    <dgm:cxn modelId="{93E50859-4A6D-4DE8-BD67-F2B6923B65B6}" type="presOf" srcId="{3AF79094-0E46-DE43-ADFA-0C2F339E3CC0}" destId="{13E63C98-9DB2-914C-AE04-6ACA1CA67662}" srcOrd="1" destOrd="0" presId="urn:microsoft.com/office/officeart/2005/8/layout/hierarchy2"/>
    <dgm:cxn modelId="{B818135A-FB6D-42B8-8F4F-AD7E1E9BEFB1}" type="presOf" srcId="{A8BD8735-045B-2041-9A12-6A0D6FCC5030}" destId="{FE988720-62A3-FB4C-96FC-1B103EA9282F}" srcOrd="0" destOrd="0" presId="urn:microsoft.com/office/officeart/2005/8/layout/hierarchy2"/>
    <dgm:cxn modelId="{3399B283-CBD1-4E09-9292-666E480F5FD8}" type="presOf" srcId="{4D689ADD-FDC7-CF4C-B3BE-44A0BE982ECE}" destId="{9F017E69-9702-3348-B72F-DA03E7BD82AC}" srcOrd="0" destOrd="0" presId="urn:microsoft.com/office/officeart/2005/8/layout/hierarchy2"/>
    <dgm:cxn modelId="{26745984-B088-2B41-B909-DB8757CDBAE6}" srcId="{6D945B04-D47B-5849-8128-59964AB0A3EF}" destId="{A1C05B23-BDC5-F447-B9D0-B5F682436394}" srcOrd="4" destOrd="0" parTransId="{6BAB67B7-798F-2540-A618-E6FD7DE1AC19}" sibTransId="{88EB20B6-593B-DB41-A4B0-E0B728A698BD}"/>
    <dgm:cxn modelId="{F4379285-C763-482A-9F9C-ADE2D46DF1A3}" type="presOf" srcId="{A131C4CB-0DEC-7046-8B7E-922642AACD5F}" destId="{FC99AF46-2784-3C44-9BCA-C0AD411E9E7A}" srcOrd="0" destOrd="0" presId="urn:microsoft.com/office/officeart/2005/8/layout/hierarchy2"/>
    <dgm:cxn modelId="{32A4E386-99AF-EB46-B32D-A20974AE5BEA}" srcId="{A8BD8735-045B-2041-9A12-6A0D6FCC5030}" destId="{1C9F4BAF-82BB-384A-8D1A-BBC8E2D81F4B}" srcOrd="0" destOrd="0" parTransId="{9DD7A3A0-7C4C-6B48-BE0E-DC1E8043983B}" sibTransId="{0EC75D2B-D20F-6644-9157-D75A8CADBE2F}"/>
    <dgm:cxn modelId="{D7608A8B-B386-4F02-AB74-45647C0AA24A}" type="presOf" srcId="{44633F8B-28CD-6A41-A1C9-15F89C220991}" destId="{C52EE76D-26C6-1B4F-8E1D-60CAD9DDAFBD}" srcOrd="0" destOrd="0" presId="urn:microsoft.com/office/officeart/2005/8/layout/hierarchy2"/>
    <dgm:cxn modelId="{E7704A8C-991A-49E0-AA2F-A3AEBE6E135D}" type="presOf" srcId="{4284DF29-CF2B-B746-AD7F-00B4B1ED2F67}" destId="{B0713F49-86F4-D14F-B809-0D3FB995934A}" srcOrd="0" destOrd="0" presId="urn:microsoft.com/office/officeart/2005/8/layout/hierarchy2"/>
    <dgm:cxn modelId="{B3E97192-54A1-4E9C-8ADF-08B830DE7D78}" type="presOf" srcId="{6BAB67B7-798F-2540-A618-E6FD7DE1AC19}" destId="{FFE3F177-34E9-2F42-9773-7D34DC03F5B3}" srcOrd="1" destOrd="0" presId="urn:microsoft.com/office/officeart/2005/8/layout/hierarchy2"/>
    <dgm:cxn modelId="{64909593-D943-42CA-B457-116F688682A6}" type="presOf" srcId="{83FBED69-685B-004F-978B-7AA7FE54F9AD}" destId="{A82BFBC7-33B7-4F45-8CE0-309053ACF449}" srcOrd="0" destOrd="0" presId="urn:microsoft.com/office/officeart/2005/8/layout/hierarchy2"/>
    <dgm:cxn modelId="{1805EE98-A878-44BB-9262-4CD6A061A703}" type="presOf" srcId="{266117E4-3170-EC41-95B1-DE347630549D}" destId="{7648BA44-B69B-5C4E-8398-9DD4E15C643A}" srcOrd="0" destOrd="0" presId="urn:microsoft.com/office/officeart/2005/8/layout/hierarchy2"/>
    <dgm:cxn modelId="{3524A0A1-189B-7E47-A714-E7C1A47A8C37}" srcId="{6D945B04-D47B-5849-8128-59964AB0A3EF}" destId="{1F6D72DD-40C0-5042-80F7-420C7B2B8AC6}" srcOrd="0" destOrd="0" parTransId="{E02AF6A4-87A7-344E-A5A0-D0A9901A9015}" sibTransId="{7C2E69D0-9057-E448-9FB4-40FDDA93BDDC}"/>
    <dgm:cxn modelId="{0AADD7A1-C134-4EA0-B9D6-7866F210C9E4}" type="presOf" srcId="{4C60C0AC-6F78-1D46-B81C-2DE81A2F1EF5}" destId="{C22EC627-568F-0A4D-9B3E-6EFAB525EBD6}" srcOrd="0" destOrd="0" presId="urn:microsoft.com/office/officeart/2005/8/layout/hierarchy2"/>
    <dgm:cxn modelId="{229492A6-52DB-4156-B00E-6A15A1869C89}" type="presOf" srcId="{C85FDF30-E8BA-BE40-957D-8767D02A6626}" destId="{B148902C-2D57-104E-9EBF-E57A1CE7AB7B}" srcOrd="0" destOrd="0" presId="urn:microsoft.com/office/officeart/2005/8/layout/hierarchy2"/>
    <dgm:cxn modelId="{F8BABFAC-64F2-47EE-ACD4-C38DC2638FA3}" type="presOf" srcId="{F7E00D68-4087-F946-9DFC-687DB0A4EF60}" destId="{40271EDA-4861-3F47-8FC8-ADBF3DB6CA76}" srcOrd="0" destOrd="0" presId="urn:microsoft.com/office/officeart/2005/8/layout/hierarchy2"/>
    <dgm:cxn modelId="{0146C7AD-7425-4672-80A1-2409BEF533F5}" type="presOf" srcId="{A1C05B23-BDC5-F447-B9D0-B5F682436394}" destId="{7DCEAA5A-9F02-1B43-9302-AB1212C6276C}" srcOrd="0" destOrd="0" presId="urn:microsoft.com/office/officeart/2005/8/layout/hierarchy2"/>
    <dgm:cxn modelId="{22C51EB2-CC66-4194-A3B1-8D8C2DD79C29}" type="presOf" srcId="{B9D0DD97-A879-E64A-9EAE-CCF1C3038C40}" destId="{4143A94E-ED92-2F4F-B009-9C985B81673F}" srcOrd="0" destOrd="0" presId="urn:microsoft.com/office/officeart/2005/8/layout/hierarchy2"/>
    <dgm:cxn modelId="{4FE8B1B6-1927-BC4E-9E72-F6B24BA39BCF}" srcId="{1C9F4BAF-82BB-384A-8D1A-BBC8E2D81F4B}" destId="{D13D8936-1DC2-7B41-944E-95D99F32E0A0}" srcOrd="0" destOrd="0" parTransId="{A131C4CB-0DEC-7046-8B7E-922642AACD5F}" sibTransId="{999FB628-C637-274E-B046-9A55258888D9}"/>
    <dgm:cxn modelId="{BB70F9BF-AA70-4666-A31A-14BCE9F481C8}" type="presOf" srcId="{266117E4-3170-EC41-95B1-DE347630549D}" destId="{40D49D31-67F6-E244-8C6F-2BF665D59DCC}" srcOrd="1" destOrd="0" presId="urn:microsoft.com/office/officeart/2005/8/layout/hierarchy2"/>
    <dgm:cxn modelId="{E9640FC0-AC31-4A55-B2DD-1F4030B49BF8}" type="presOf" srcId="{08479A7C-DC3A-9547-9EE7-819EDA5ADC18}" destId="{392F2F1F-0987-9F47-B1F0-8DFDD919D08A}" srcOrd="0" destOrd="0" presId="urn:microsoft.com/office/officeart/2005/8/layout/hierarchy2"/>
    <dgm:cxn modelId="{0432A2C6-699F-49E3-81F8-6418C0A2985B}" type="presOf" srcId="{32F80475-3F78-8B44-AA7A-722DF22BB549}" destId="{FD68B7C6-DBC2-AF46-870F-08EC454713C4}" srcOrd="1" destOrd="0" presId="urn:microsoft.com/office/officeart/2005/8/layout/hierarchy2"/>
    <dgm:cxn modelId="{49E188C9-22EC-E447-A01B-E57AED848844}" srcId="{1C9F4BAF-82BB-384A-8D1A-BBC8E2D81F4B}" destId="{FCD08C2A-5BA0-5A43-9690-E421F48FD838}" srcOrd="2" destOrd="0" parTransId="{4C60C0AC-6F78-1D46-B81C-2DE81A2F1EF5}" sibTransId="{CF68DAAF-6749-1642-9508-EB90A43737CC}"/>
    <dgm:cxn modelId="{A3C1EFCC-21FB-4D0A-AC37-529484FAFCF2}" type="presOf" srcId="{8C6377BA-7AE9-9C48-B9CD-7AC36B6F0BD8}" destId="{400C3A5C-4005-C748-A53E-9C3F3CBF1603}" srcOrd="0" destOrd="0" presId="urn:microsoft.com/office/officeart/2005/8/layout/hierarchy2"/>
    <dgm:cxn modelId="{B37DC0D2-556D-4401-B78B-851B5DBAB479}" type="presOf" srcId="{ACEE911F-6339-F240-94CD-2CA34DF6E653}" destId="{B0A0F943-597C-3B4E-A222-14C32AEC6DD3}" srcOrd="0" destOrd="0" presId="urn:microsoft.com/office/officeart/2005/8/layout/hierarchy2"/>
    <dgm:cxn modelId="{86D8B7D3-1239-4C78-BA32-BA5C7645D516}" type="presOf" srcId="{D13D8936-1DC2-7B41-944E-95D99F32E0A0}" destId="{A98D0EE0-3088-2247-B379-AB4ABD89C195}" srcOrd="0" destOrd="0" presId="urn:microsoft.com/office/officeart/2005/8/layout/hierarchy2"/>
    <dgm:cxn modelId="{05E7F4D3-23FF-614C-859F-47BB4BE7A8EE}" srcId="{08479A7C-DC3A-9547-9EE7-819EDA5ADC18}" destId="{7AFFB692-5663-504D-AC75-D26CEDFC9037}" srcOrd="1" destOrd="0" parTransId="{5FC3F675-0E81-2A45-B261-CE545E8FE14C}" sibTransId="{09C99742-E0C1-9442-8B31-05104C251BC2}"/>
    <dgm:cxn modelId="{357366D8-60B8-4AF5-9FBE-6C289CE1F27A}" type="presOf" srcId="{32F80475-3F78-8B44-AA7A-722DF22BB549}" destId="{B2750F29-A383-C544-A1D9-4469ECEF0AE8}" srcOrd="0" destOrd="0" presId="urn:microsoft.com/office/officeart/2005/8/layout/hierarchy2"/>
    <dgm:cxn modelId="{054112DC-9055-4EB2-8625-471B724949A7}" type="presOf" srcId="{429359C2-49AE-8B4C-8873-4D641D02EC47}" destId="{7064014E-EE6C-AB49-AED0-DAF6A3B7139C}" srcOrd="1" destOrd="0" presId="urn:microsoft.com/office/officeart/2005/8/layout/hierarchy2"/>
    <dgm:cxn modelId="{CBC333DE-D233-4C97-A8B5-C813A18173E4}" type="presOf" srcId="{4284DF29-CF2B-B746-AD7F-00B4B1ED2F67}" destId="{94744CFF-3E82-8E4C-9566-E4AA9F96DA42}" srcOrd="1" destOrd="0" presId="urn:microsoft.com/office/officeart/2005/8/layout/hierarchy2"/>
    <dgm:cxn modelId="{C120F0E0-2F51-8844-9C91-B33218E97B78}" srcId="{A8BD8735-045B-2041-9A12-6A0D6FCC5030}" destId="{6D945B04-D47B-5849-8128-59964AB0A3EF}" srcOrd="2" destOrd="0" parTransId="{266117E4-3170-EC41-95B1-DE347630549D}" sibTransId="{17DE0703-44C8-0E4A-ACF2-F9D7A8D25AE0}"/>
    <dgm:cxn modelId="{7159FAE0-D9BB-BE47-AB88-E67F41F1F28A}" srcId="{1C9F4BAF-82BB-384A-8D1A-BBC8E2D81F4B}" destId="{4D689ADD-FDC7-CF4C-B3BE-44A0BE982ECE}" srcOrd="1" destOrd="0" parTransId="{3AF79094-0E46-DE43-ADFA-0C2F339E3CC0}" sibTransId="{24E214F6-1E01-DA4A-87EC-2BC6229DFB94}"/>
    <dgm:cxn modelId="{B5CB0DE8-51E5-4612-BF4C-CA954920CF76}" type="presOf" srcId="{429359C2-49AE-8B4C-8873-4D641D02EC47}" destId="{26D7BFD0-A024-C445-9794-421B6A34CDAD}" srcOrd="0" destOrd="0" presId="urn:microsoft.com/office/officeart/2005/8/layout/hierarchy2"/>
    <dgm:cxn modelId="{F46634EC-878B-48E6-892C-D7C77AC8A8F7}" type="presOf" srcId="{3AF79094-0E46-DE43-ADFA-0C2F339E3CC0}" destId="{44D3111E-00A5-714C-BE0D-8D642FE20803}" srcOrd="0" destOrd="0" presId="urn:microsoft.com/office/officeart/2005/8/layout/hierarchy2"/>
    <dgm:cxn modelId="{89AEA2ED-692F-42C1-BD19-0EABAC537B3E}" type="presOf" srcId="{E02AF6A4-87A7-344E-A5A0-D0A9901A9015}" destId="{774CFB7F-4D2B-EA4A-8F2B-C96F01F2DCE6}" srcOrd="1" destOrd="0" presId="urn:microsoft.com/office/officeart/2005/8/layout/hierarchy2"/>
    <dgm:cxn modelId="{0DD028F2-4ACF-465E-975D-DA68AC2DB717}" type="presOf" srcId="{FCD08C2A-5BA0-5A43-9690-E421F48FD838}" destId="{4ECFB66C-0377-0C47-8CC4-A75BA539582D}" srcOrd="0" destOrd="0" presId="urn:microsoft.com/office/officeart/2005/8/layout/hierarchy2"/>
    <dgm:cxn modelId="{BC561873-6275-49F1-B4AE-EC7D5F5FB13C}" type="presParOf" srcId="{DD02F6DB-55FF-2546-8B7D-2FEC67C609F7}" destId="{BAF57B3B-7FB7-4F48-9F87-324018270683}" srcOrd="0" destOrd="0" presId="urn:microsoft.com/office/officeart/2005/8/layout/hierarchy2"/>
    <dgm:cxn modelId="{1E73AA27-4D02-4D4F-B33B-042DEDE21142}" type="presParOf" srcId="{BAF57B3B-7FB7-4F48-9F87-324018270683}" destId="{FE988720-62A3-FB4C-96FC-1B103EA9282F}" srcOrd="0" destOrd="0" presId="urn:microsoft.com/office/officeart/2005/8/layout/hierarchy2"/>
    <dgm:cxn modelId="{D886A285-91DB-40C2-B4BB-D8D0729659A6}" type="presParOf" srcId="{BAF57B3B-7FB7-4F48-9F87-324018270683}" destId="{F6695261-DFB2-0F4B-88A1-9713C45995FD}" srcOrd="1" destOrd="0" presId="urn:microsoft.com/office/officeart/2005/8/layout/hierarchy2"/>
    <dgm:cxn modelId="{417FBDF8-C399-4642-BB2C-3ED19D76FD57}" type="presParOf" srcId="{F6695261-DFB2-0F4B-88A1-9713C45995FD}" destId="{3E513230-0793-734C-A228-B1EAB730197E}" srcOrd="0" destOrd="0" presId="urn:microsoft.com/office/officeart/2005/8/layout/hierarchy2"/>
    <dgm:cxn modelId="{F908409E-1FAF-43D8-AB9B-AF7F3DA7E1D9}" type="presParOf" srcId="{3E513230-0793-734C-A228-B1EAB730197E}" destId="{DDD0A391-FCA8-1244-8F8D-312E59DF66E7}" srcOrd="0" destOrd="0" presId="urn:microsoft.com/office/officeart/2005/8/layout/hierarchy2"/>
    <dgm:cxn modelId="{378C4895-B9CF-4D91-A4C2-F8D71B830576}" type="presParOf" srcId="{F6695261-DFB2-0F4B-88A1-9713C45995FD}" destId="{43180E22-9159-A64A-ACD4-81B213852CD8}" srcOrd="1" destOrd="0" presId="urn:microsoft.com/office/officeart/2005/8/layout/hierarchy2"/>
    <dgm:cxn modelId="{60AC71B8-E9D7-440C-B1FD-9A76802F8D60}" type="presParOf" srcId="{43180E22-9159-A64A-ACD4-81B213852CD8}" destId="{A30811D8-43C2-F54E-BDAF-90692341DCFE}" srcOrd="0" destOrd="0" presId="urn:microsoft.com/office/officeart/2005/8/layout/hierarchy2"/>
    <dgm:cxn modelId="{0E34064B-6BB6-4591-97D1-2B95794F1837}" type="presParOf" srcId="{43180E22-9159-A64A-ACD4-81B213852CD8}" destId="{E6322CEA-4370-9C4C-9B0F-2B491B0EAD9D}" srcOrd="1" destOrd="0" presId="urn:microsoft.com/office/officeart/2005/8/layout/hierarchy2"/>
    <dgm:cxn modelId="{3180E3DD-67A3-4EC4-910B-95B3C4A5BB5F}" type="presParOf" srcId="{E6322CEA-4370-9C4C-9B0F-2B491B0EAD9D}" destId="{FC99AF46-2784-3C44-9BCA-C0AD411E9E7A}" srcOrd="0" destOrd="0" presId="urn:microsoft.com/office/officeart/2005/8/layout/hierarchy2"/>
    <dgm:cxn modelId="{6441155F-0553-4D95-922C-7D5D330E7D85}" type="presParOf" srcId="{FC99AF46-2784-3C44-9BCA-C0AD411E9E7A}" destId="{F406A369-C179-6647-8831-89DD349687ED}" srcOrd="0" destOrd="0" presId="urn:microsoft.com/office/officeart/2005/8/layout/hierarchy2"/>
    <dgm:cxn modelId="{DD16B999-73CE-4625-BDF9-B7550072DA86}" type="presParOf" srcId="{E6322CEA-4370-9C4C-9B0F-2B491B0EAD9D}" destId="{EFA8DB43-26BC-8D48-83CE-529049B9A8F4}" srcOrd="1" destOrd="0" presId="urn:microsoft.com/office/officeart/2005/8/layout/hierarchy2"/>
    <dgm:cxn modelId="{1C11C6A2-F0C1-4B46-AE90-076CDD1EEE7A}" type="presParOf" srcId="{EFA8DB43-26BC-8D48-83CE-529049B9A8F4}" destId="{A98D0EE0-3088-2247-B379-AB4ABD89C195}" srcOrd="0" destOrd="0" presId="urn:microsoft.com/office/officeart/2005/8/layout/hierarchy2"/>
    <dgm:cxn modelId="{179C05B0-56CB-4EE8-AC2D-480C9863978E}" type="presParOf" srcId="{EFA8DB43-26BC-8D48-83CE-529049B9A8F4}" destId="{584B4DD3-2DF9-2646-9635-0F104442FF7D}" srcOrd="1" destOrd="0" presId="urn:microsoft.com/office/officeart/2005/8/layout/hierarchy2"/>
    <dgm:cxn modelId="{5350A923-094D-47D1-8D62-A7A2EBEB7398}" type="presParOf" srcId="{E6322CEA-4370-9C4C-9B0F-2B491B0EAD9D}" destId="{44D3111E-00A5-714C-BE0D-8D642FE20803}" srcOrd="2" destOrd="0" presId="urn:microsoft.com/office/officeart/2005/8/layout/hierarchy2"/>
    <dgm:cxn modelId="{A26F1014-8F24-478C-B749-F594F3E5BC92}" type="presParOf" srcId="{44D3111E-00A5-714C-BE0D-8D642FE20803}" destId="{13E63C98-9DB2-914C-AE04-6ACA1CA67662}" srcOrd="0" destOrd="0" presId="urn:microsoft.com/office/officeart/2005/8/layout/hierarchy2"/>
    <dgm:cxn modelId="{26816CB3-ACAB-4E15-A454-0129F47D1FCE}" type="presParOf" srcId="{E6322CEA-4370-9C4C-9B0F-2B491B0EAD9D}" destId="{DD333E3C-3B71-7447-A6D3-C2F2738C1680}" srcOrd="3" destOrd="0" presId="urn:microsoft.com/office/officeart/2005/8/layout/hierarchy2"/>
    <dgm:cxn modelId="{F1DB70FC-EF09-4EFA-A2AC-85B4B5F299E9}" type="presParOf" srcId="{DD333E3C-3B71-7447-A6D3-C2F2738C1680}" destId="{9F017E69-9702-3348-B72F-DA03E7BD82AC}" srcOrd="0" destOrd="0" presId="urn:microsoft.com/office/officeart/2005/8/layout/hierarchy2"/>
    <dgm:cxn modelId="{77000990-E134-4A21-855A-A7AC50010280}" type="presParOf" srcId="{DD333E3C-3B71-7447-A6D3-C2F2738C1680}" destId="{B6AE811E-322E-1A48-BA8F-E322F2C03FF1}" srcOrd="1" destOrd="0" presId="urn:microsoft.com/office/officeart/2005/8/layout/hierarchy2"/>
    <dgm:cxn modelId="{F0B2B0C7-A6F1-49E9-974F-9ACF5DAF274F}" type="presParOf" srcId="{E6322CEA-4370-9C4C-9B0F-2B491B0EAD9D}" destId="{C22EC627-568F-0A4D-9B3E-6EFAB525EBD6}" srcOrd="4" destOrd="0" presId="urn:microsoft.com/office/officeart/2005/8/layout/hierarchy2"/>
    <dgm:cxn modelId="{782E65DE-357C-496E-8170-3551C13043C5}" type="presParOf" srcId="{C22EC627-568F-0A4D-9B3E-6EFAB525EBD6}" destId="{F361CBDD-21E4-C04B-9774-248AB64BE6CF}" srcOrd="0" destOrd="0" presId="urn:microsoft.com/office/officeart/2005/8/layout/hierarchy2"/>
    <dgm:cxn modelId="{D7055BBE-8694-4BF2-B546-31EA3A0150E9}" type="presParOf" srcId="{E6322CEA-4370-9C4C-9B0F-2B491B0EAD9D}" destId="{A865460D-4F15-C64A-A70B-D99772108B2B}" srcOrd="5" destOrd="0" presId="urn:microsoft.com/office/officeart/2005/8/layout/hierarchy2"/>
    <dgm:cxn modelId="{D3DDAA93-CF10-42B2-BF7F-0A8DEEE4350E}" type="presParOf" srcId="{A865460D-4F15-C64A-A70B-D99772108B2B}" destId="{4ECFB66C-0377-0C47-8CC4-A75BA539582D}" srcOrd="0" destOrd="0" presId="urn:microsoft.com/office/officeart/2005/8/layout/hierarchy2"/>
    <dgm:cxn modelId="{1661131D-3F62-4E6D-9517-86701375DDC9}" type="presParOf" srcId="{A865460D-4F15-C64A-A70B-D99772108B2B}" destId="{5C396E19-113E-5343-ABCA-0E27CE7700C0}" srcOrd="1" destOrd="0" presId="urn:microsoft.com/office/officeart/2005/8/layout/hierarchy2"/>
    <dgm:cxn modelId="{9662EB1E-8963-465D-9B75-953B0396FF64}" type="presParOf" srcId="{F6695261-DFB2-0F4B-88A1-9713C45995FD}" destId="{400C3A5C-4005-C748-A53E-9C3F3CBF1603}" srcOrd="2" destOrd="0" presId="urn:microsoft.com/office/officeart/2005/8/layout/hierarchy2"/>
    <dgm:cxn modelId="{DDA093AC-370B-47FF-943E-B1CD4C5F42A4}" type="presParOf" srcId="{400C3A5C-4005-C748-A53E-9C3F3CBF1603}" destId="{F2025D33-0F87-DB49-83A9-1EFBB337F57E}" srcOrd="0" destOrd="0" presId="urn:microsoft.com/office/officeart/2005/8/layout/hierarchy2"/>
    <dgm:cxn modelId="{CF084E36-0C08-46D3-827A-94CC4692311A}" type="presParOf" srcId="{F6695261-DFB2-0F4B-88A1-9713C45995FD}" destId="{EFEDEA44-A64B-9D49-B5E2-B57EA1D549AE}" srcOrd="3" destOrd="0" presId="urn:microsoft.com/office/officeart/2005/8/layout/hierarchy2"/>
    <dgm:cxn modelId="{16A35E35-20AE-4231-830B-2C1EEDA7DEB3}" type="presParOf" srcId="{EFEDEA44-A64B-9D49-B5E2-B57EA1D549AE}" destId="{392F2F1F-0987-9F47-B1F0-8DFDD919D08A}" srcOrd="0" destOrd="0" presId="urn:microsoft.com/office/officeart/2005/8/layout/hierarchy2"/>
    <dgm:cxn modelId="{97FAF558-0F1A-4C42-952C-3C0088111C9C}" type="presParOf" srcId="{EFEDEA44-A64B-9D49-B5E2-B57EA1D549AE}" destId="{BFFFD034-4E88-5D45-8A6E-A6CEC273533D}" srcOrd="1" destOrd="0" presId="urn:microsoft.com/office/officeart/2005/8/layout/hierarchy2"/>
    <dgm:cxn modelId="{E4AA4F68-A2E3-40CF-9663-4A62966F31A5}" type="presParOf" srcId="{BFFFD034-4E88-5D45-8A6E-A6CEC273533D}" destId="{A82BFBC7-33B7-4F45-8CE0-309053ACF449}" srcOrd="0" destOrd="0" presId="urn:microsoft.com/office/officeart/2005/8/layout/hierarchy2"/>
    <dgm:cxn modelId="{27B04E76-14D4-4C63-8923-D64B069248DD}" type="presParOf" srcId="{A82BFBC7-33B7-4F45-8CE0-309053ACF449}" destId="{09BB920F-0841-F24A-ACFC-BBA819FF6574}" srcOrd="0" destOrd="0" presId="urn:microsoft.com/office/officeart/2005/8/layout/hierarchy2"/>
    <dgm:cxn modelId="{401EB083-A06F-45D6-81D5-7A64E64F4F57}" type="presParOf" srcId="{BFFFD034-4E88-5D45-8A6E-A6CEC273533D}" destId="{A224D3AD-AD38-E443-93ED-B4FCFD54A992}" srcOrd="1" destOrd="0" presId="urn:microsoft.com/office/officeart/2005/8/layout/hierarchy2"/>
    <dgm:cxn modelId="{03C6644A-ED07-4C15-86D9-951688519517}" type="presParOf" srcId="{A224D3AD-AD38-E443-93ED-B4FCFD54A992}" destId="{40271EDA-4861-3F47-8FC8-ADBF3DB6CA76}" srcOrd="0" destOrd="0" presId="urn:microsoft.com/office/officeart/2005/8/layout/hierarchy2"/>
    <dgm:cxn modelId="{6BBF1A7B-2F5F-4040-8721-174EADE80793}" type="presParOf" srcId="{A224D3AD-AD38-E443-93ED-B4FCFD54A992}" destId="{A3E59AC0-C16B-A94D-8974-DBA6E24FE4AC}" srcOrd="1" destOrd="0" presId="urn:microsoft.com/office/officeart/2005/8/layout/hierarchy2"/>
    <dgm:cxn modelId="{4468B976-2A5A-4342-8A58-76F1C6AF9C78}" type="presParOf" srcId="{BFFFD034-4E88-5D45-8A6E-A6CEC273533D}" destId="{22B43002-FF57-9F49-AA7F-E5D1956E204D}" srcOrd="2" destOrd="0" presId="urn:microsoft.com/office/officeart/2005/8/layout/hierarchy2"/>
    <dgm:cxn modelId="{EEEFBB6F-FBED-4C37-95C9-AD4DFC529D34}" type="presParOf" srcId="{22B43002-FF57-9F49-AA7F-E5D1956E204D}" destId="{F22C8663-93EB-C546-9FB2-1B22045F6704}" srcOrd="0" destOrd="0" presId="urn:microsoft.com/office/officeart/2005/8/layout/hierarchy2"/>
    <dgm:cxn modelId="{720D46C9-DC76-427E-97F5-B4073B2B61A4}" type="presParOf" srcId="{BFFFD034-4E88-5D45-8A6E-A6CEC273533D}" destId="{95E0474B-47F6-2347-93A7-2E88D234149C}" srcOrd="3" destOrd="0" presId="urn:microsoft.com/office/officeart/2005/8/layout/hierarchy2"/>
    <dgm:cxn modelId="{284E7FAB-8243-4398-9A92-8D0ECEE94A63}" type="presParOf" srcId="{95E0474B-47F6-2347-93A7-2E88D234149C}" destId="{68F1A654-7D58-064D-888C-5C67F72AA89E}" srcOrd="0" destOrd="0" presId="urn:microsoft.com/office/officeart/2005/8/layout/hierarchy2"/>
    <dgm:cxn modelId="{E80C6A39-DAE3-4713-8AFA-2A7FF82E15E2}" type="presParOf" srcId="{95E0474B-47F6-2347-93A7-2E88D234149C}" destId="{6E73E779-68DF-9141-9D48-9FDEA78C761C}" srcOrd="1" destOrd="0" presId="urn:microsoft.com/office/officeart/2005/8/layout/hierarchy2"/>
    <dgm:cxn modelId="{A91E63A3-D680-4794-B59F-647C38458277}" type="presParOf" srcId="{BFFFD034-4E88-5D45-8A6E-A6CEC273533D}" destId="{B2750F29-A383-C544-A1D9-4469ECEF0AE8}" srcOrd="4" destOrd="0" presId="urn:microsoft.com/office/officeart/2005/8/layout/hierarchy2"/>
    <dgm:cxn modelId="{57ADABC9-7E7A-4916-A75C-9FAFBBD70C45}" type="presParOf" srcId="{B2750F29-A383-C544-A1D9-4469ECEF0AE8}" destId="{FD68B7C6-DBC2-AF46-870F-08EC454713C4}" srcOrd="0" destOrd="0" presId="urn:microsoft.com/office/officeart/2005/8/layout/hierarchy2"/>
    <dgm:cxn modelId="{B922968B-741D-4060-AEB4-0F24F0BD7279}" type="presParOf" srcId="{BFFFD034-4E88-5D45-8A6E-A6CEC273533D}" destId="{A7ED7A32-08E5-5D4A-B68D-261E64A4BA7F}" srcOrd="5" destOrd="0" presId="urn:microsoft.com/office/officeart/2005/8/layout/hierarchy2"/>
    <dgm:cxn modelId="{2775544F-ABC7-4ACF-BACB-D36E0D3D4ABF}" type="presParOf" srcId="{A7ED7A32-08E5-5D4A-B68D-261E64A4BA7F}" destId="{4D9182D2-6151-3348-B59D-8CEFA4E9F53D}" srcOrd="0" destOrd="0" presId="urn:microsoft.com/office/officeart/2005/8/layout/hierarchy2"/>
    <dgm:cxn modelId="{4F0D10CD-DF1A-4B52-9E1E-D3A8E95682B0}" type="presParOf" srcId="{A7ED7A32-08E5-5D4A-B68D-261E64A4BA7F}" destId="{0E13D23E-2D8D-9F42-83FF-B89ED9B47257}" srcOrd="1" destOrd="0" presId="urn:microsoft.com/office/officeart/2005/8/layout/hierarchy2"/>
    <dgm:cxn modelId="{5ADBB94D-72F9-4F1E-80A3-C718AC0B3873}" type="presParOf" srcId="{F6695261-DFB2-0F4B-88A1-9713C45995FD}" destId="{7648BA44-B69B-5C4E-8398-9DD4E15C643A}" srcOrd="4" destOrd="0" presId="urn:microsoft.com/office/officeart/2005/8/layout/hierarchy2"/>
    <dgm:cxn modelId="{14FF81AA-98EB-45E6-9FB8-65BA432039CB}" type="presParOf" srcId="{7648BA44-B69B-5C4E-8398-9DD4E15C643A}" destId="{40D49D31-67F6-E244-8C6F-2BF665D59DCC}" srcOrd="0" destOrd="0" presId="urn:microsoft.com/office/officeart/2005/8/layout/hierarchy2"/>
    <dgm:cxn modelId="{232F4FEC-3F98-4D7B-87E7-4809C2ED8886}" type="presParOf" srcId="{F6695261-DFB2-0F4B-88A1-9713C45995FD}" destId="{B2BE0AE9-BA4A-6047-A082-832666F66911}" srcOrd="5" destOrd="0" presId="urn:microsoft.com/office/officeart/2005/8/layout/hierarchy2"/>
    <dgm:cxn modelId="{DB967FF4-D727-4112-AD60-D889E36E8AD7}" type="presParOf" srcId="{B2BE0AE9-BA4A-6047-A082-832666F66911}" destId="{9EB65A84-8782-7C48-815C-B7F5BCE5E07B}" srcOrd="0" destOrd="0" presId="urn:microsoft.com/office/officeart/2005/8/layout/hierarchy2"/>
    <dgm:cxn modelId="{72515DBF-F2BC-4480-98FF-F480E7FA511A}" type="presParOf" srcId="{B2BE0AE9-BA4A-6047-A082-832666F66911}" destId="{E618BF81-1649-8B44-8975-5CA7851B36D8}" srcOrd="1" destOrd="0" presId="urn:microsoft.com/office/officeart/2005/8/layout/hierarchy2"/>
    <dgm:cxn modelId="{3762B2E8-5DDA-4EAE-9B12-C208CEA01F67}" type="presParOf" srcId="{E618BF81-1649-8B44-8975-5CA7851B36D8}" destId="{1D225530-9D48-C944-BE37-A2B4761F21F2}" srcOrd="0" destOrd="0" presId="urn:microsoft.com/office/officeart/2005/8/layout/hierarchy2"/>
    <dgm:cxn modelId="{B3ACF2DD-B156-40B5-95A8-90AF0BC9632F}" type="presParOf" srcId="{1D225530-9D48-C944-BE37-A2B4761F21F2}" destId="{774CFB7F-4D2B-EA4A-8F2B-C96F01F2DCE6}" srcOrd="0" destOrd="0" presId="urn:microsoft.com/office/officeart/2005/8/layout/hierarchy2"/>
    <dgm:cxn modelId="{55DE5697-3267-4ECD-AD54-BEB4C8519E7D}" type="presParOf" srcId="{E618BF81-1649-8B44-8975-5CA7851B36D8}" destId="{C23AA8D6-992F-1C4C-B103-09B8E4021C31}" srcOrd="1" destOrd="0" presId="urn:microsoft.com/office/officeart/2005/8/layout/hierarchy2"/>
    <dgm:cxn modelId="{8D5C0F63-EE91-4C07-B5A7-FDC6F82B6450}" type="presParOf" srcId="{C23AA8D6-992F-1C4C-B103-09B8E4021C31}" destId="{36D677C0-23FD-DD4E-9BC4-3E0EBA48EF13}" srcOrd="0" destOrd="0" presId="urn:microsoft.com/office/officeart/2005/8/layout/hierarchy2"/>
    <dgm:cxn modelId="{225C0A33-3DDB-4667-9A9D-D2C1533FA6A7}" type="presParOf" srcId="{C23AA8D6-992F-1C4C-B103-09B8E4021C31}" destId="{D9478578-9628-154B-A6A0-C43B0964F8AB}" srcOrd="1" destOrd="0" presId="urn:microsoft.com/office/officeart/2005/8/layout/hierarchy2"/>
    <dgm:cxn modelId="{4FCBAA13-7E9D-42C0-A1D5-8FC9A9E48202}" type="presParOf" srcId="{E618BF81-1649-8B44-8975-5CA7851B36D8}" destId="{B0713F49-86F4-D14F-B809-0D3FB995934A}" srcOrd="2" destOrd="0" presId="urn:microsoft.com/office/officeart/2005/8/layout/hierarchy2"/>
    <dgm:cxn modelId="{527166A0-9231-4BB9-866C-51F522AE4D8D}" type="presParOf" srcId="{B0713F49-86F4-D14F-B809-0D3FB995934A}" destId="{94744CFF-3E82-8E4C-9566-E4AA9F96DA42}" srcOrd="0" destOrd="0" presId="urn:microsoft.com/office/officeart/2005/8/layout/hierarchy2"/>
    <dgm:cxn modelId="{DD715D2F-0FB5-4225-8077-A0FC855BE219}" type="presParOf" srcId="{E618BF81-1649-8B44-8975-5CA7851B36D8}" destId="{70B26397-C20E-8442-AEC8-271E495411CB}" srcOrd="3" destOrd="0" presId="urn:microsoft.com/office/officeart/2005/8/layout/hierarchy2"/>
    <dgm:cxn modelId="{3B02FC10-3326-45A2-B7F2-46B66817770A}" type="presParOf" srcId="{70B26397-C20E-8442-AEC8-271E495411CB}" destId="{C52EE76D-26C6-1B4F-8E1D-60CAD9DDAFBD}" srcOrd="0" destOrd="0" presId="urn:microsoft.com/office/officeart/2005/8/layout/hierarchy2"/>
    <dgm:cxn modelId="{8F02E795-24A5-400A-ABDD-687F5E2EB891}" type="presParOf" srcId="{70B26397-C20E-8442-AEC8-271E495411CB}" destId="{4AEB7874-BD02-FE4C-8E40-FB535E86DE2B}" srcOrd="1" destOrd="0" presId="urn:microsoft.com/office/officeart/2005/8/layout/hierarchy2"/>
    <dgm:cxn modelId="{99AE27A3-3789-4E97-8F4F-F28CCED3CF52}" type="presParOf" srcId="{E618BF81-1649-8B44-8975-5CA7851B36D8}" destId="{26D7BFD0-A024-C445-9794-421B6A34CDAD}" srcOrd="4" destOrd="0" presId="urn:microsoft.com/office/officeart/2005/8/layout/hierarchy2"/>
    <dgm:cxn modelId="{B57478FE-B869-42D7-82AD-80DF4CD89569}" type="presParOf" srcId="{26D7BFD0-A024-C445-9794-421B6A34CDAD}" destId="{7064014E-EE6C-AB49-AED0-DAF6A3B7139C}" srcOrd="0" destOrd="0" presId="urn:microsoft.com/office/officeart/2005/8/layout/hierarchy2"/>
    <dgm:cxn modelId="{C8D9A7AE-05BD-4D90-99F4-4E952BB45A0E}" type="presParOf" srcId="{E618BF81-1649-8B44-8975-5CA7851B36D8}" destId="{2F2EC0AE-F3A1-D944-8961-8EF0536CA4F9}" srcOrd="5" destOrd="0" presId="urn:microsoft.com/office/officeart/2005/8/layout/hierarchy2"/>
    <dgm:cxn modelId="{6B41294A-5582-4CA5-A97E-DFD31A5B3807}" type="presParOf" srcId="{2F2EC0AE-F3A1-D944-8961-8EF0536CA4F9}" destId="{B0A0F943-597C-3B4E-A222-14C32AEC6DD3}" srcOrd="0" destOrd="0" presId="urn:microsoft.com/office/officeart/2005/8/layout/hierarchy2"/>
    <dgm:cxn modelId="{19EBCC94-90F5-417A-ABEB-C589FEBCA86C}" type="presParOf" srcId="{2F2EC0AE-F3A1-D944-8961-8EF0536CA4F9}" destId="{D476E56F-815B-904C-970D-D9A0729B2CA8}" srcOrd="1" destOrd="0" presId="urn:microsoft.com/office/officeart/2005/8/layout/hierarchy2"/>
    <dgm:cxn modelId="{2F264E0D-E2D1-433E-BA0F-D38494CECCE6}" type="presParOf" srcId="{E618BF81-1649-8B44-8975-5CA7851B36D8}" destId="{B148902C-2D57-104E-9EBF-E57A1CE7AB7B}" srcOrd="6" destOrd="0" presId="urn:microsoft.com/office/officeart/2005/8/layout/hierarchy2"/>
    <dgm:cxn modelId="{E5249801-D726-423D-A28D-C4020529A440}" type="presParOf" srcId="{B148902C-2D57-104E-9EBF-E57A1CE7AB7B}" destId="{4EFBD1F5-766D-3B4C-B79A-78DFC20782A2}" srcOrd="0" destOrd="0" presId="urn:microsoft.com/office/officeart/2005/8/layout/hierarchy2"/>
    <dgm:cxn modelId="{F6B1377A-E5CE-415A-B75B-503A5DC0BA89}" type="presParOf" srcId="{E618BF81-1649-8B44-8975-5CA7851B36D8}" destId="{2095DF92-C0E7-654D-A8F8-FF0BB66F9C34}" srcOrd="7" destOrd="0" presId="urn:microsoft.com/office/officeart/2005/8/layout/hierarchy2"/>
    <dgm:cxn modelId="{78E7E5CA-02A4-48E3-948D-DCDCD6CBC133}" type="presParOf" srcId="{2095DF92-C0E7-654D-A8F8-FF0BB66F9C34}" destId="{4143A94E-ED92-2F4F-B009-9C985B81673F}" srcOrd="0" destOrd="0" presId="urn:microsoft.com/office/officeart/2005/8/layout/hierarchy2"/>
    <dgm:cxn modelId="{33C4B853-2E74-4249-9EE1-B7F2B1A7BDD3}" type="presParOf" srcId="{2095DF92-C0E7-654D-A8F8-FF0BB66F9C34}" destId="{E29DADC5-A34B-0F43-86CA-66AB9051D798}" srcOrd="1" destOrd="0" presId="urn:microsoft.com/office/officeart/2005/8/layout/hierarchy2"/>
    <dgm:cxn modelId="{6ED64E0B-41F8-4CBC-A1BA-5AA61D88FF20}" type="presParOf" srcId="{E618BF81-1649-8B44-8975-5CA7851B36D8}" destId="{EDD972CF-36F1-6C4A-BF04-DCBB42794661}" srcOrd="8" destOrd="0" presId="urn:microsoft.com/office/officeart/2005/8/layout/hierarchy2"/>
    <dgm:cxn modelId="{31FADCA0-C539-42CE-82B4-1B1B403AC82C}" type="presParOf" srcId="{EDD972CF-36F1-6C4A-BF04-DCBB42794661}" destId="{FFE3F177-34E9-2F42-9773-7D34DC03F5B3}" srcOrd="0" destOrd="0" presId="urn:microsoft.com/office/officeart/2005/8/layout/hierarchy2"/>
    <dgm:cxn modelId="{C04CB6B0-968B-4A6E-8612-6A29D9EC90EC}" type="presParOf" srcId="{E618BF81-1649-8B44-8975-5CA7851B36D8}" destId="{DD1E371D-2B5D-9D4E-9AB5-24810A7AC566}" srcOrd="9" destOrd="0" presId="urn:microsoft.com/office/officeart/2005/8/layout/hierarchy2"/>
    <dgm:cxn modelId="{2AE6BCFB-132D-4267-B819-07D928FAEAAB}" type="presParOf" srcId="{DD1E371D-2B5D-9D4E-9AB5-24810A7AC566}" destId="{7DCEAA5A-9F02-1B43-9302-AB1212C6276C}" srcOrd="0" destOrd="0" presId="urn:microsoft.com/office/officeart/2005/8/layout/hierarchy2"/>
    <dgm:cxn modelId="{5BC5F71C-29D7-4494-8584-74DFF70A82E0}" type="presParOf" srcId="{DD1E371D-2B5D-9D4E-9AB5-24810A7AC566}" destId="{46A07004-11DB-DD41-AC44-DE21BF8C27C3}" srcOrd="1" destOrd="0" presId="urn:microsoft.com/office/officeart/2005/8/layout/hierarchy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55946F9-EB95-F844-B433-29BE489382D4}" type="doc">
      <dgm:prSet loTypeId="urn:microsoft.com/office/officeart/2005/8/layout/orgChart1" loCatId="" qsTypeId="urn:microsoft.com/office/officeart/2005/8/quickstyle/simple1" qsCatId="simple" csTypeId="urn:microsoft.com/office/officeart/2005/8/colors/accent1_2" csCatId="accent1" phldr="1"/>
      <dgm:spPr/>
      <dgm:t>
        <a:bodyPr/>
        <a:lstStyle/>
        <a:p>
          <a:endParaRPr lang="ru-RU"/>
        </a:p>
      </dgm:t>
    </dgm:pt>
    <dgm:pt modelId="{8DFA3B86-B99F-D249-8EA8-86C9BAD8DB99}">
      <dgm:prSet phldrT="[Текст]" custT="1"/>
      <dgm:spPr/>
      <dgm:t>
        <a:bodyPr/>
        <a:lstStyle/>
        <a:p>
          <a:r>
            <a:rPr lang="ru-RU" sz="1200">
              <a:latin typeface="Times New Roman" panose="02020603050405020304" pitchFamily="18" charset="0"/>
              <a:cs typeface="Times New Roman" panose="02020603050405020304" pitchFamily="18" charset="0"/>
            </a:rPr>
            <a:t>Вигоди від інтернаціоналізації</a:t>
          </a:r>
        </a:p>
      </dgm:t>
    </dgm:pt>
    <dgm:pt modelId="{FA197813-F8BE-3246-96CA-BE44B2992D76}" type="parTrans" cxnId="{88158821-49E4-ED4B-99BC-786326AF2B8F}">
      <dgm:prSet/>
      <dgm:spPr/>
      <dgm:t>
        <a:bodyPr/>
        <a:lstStyle/>
        <a:p>
          <a:endParaRPr lang="ru-RU" sz="1200">
            <a:latin typeface="Times New Roman" panose="02020603050405020304" pitchFamily="18" charset="0"/>
            <a:cs typeface="Times New Roman" panose="02020603050405020304" pitchFamily="18" charset="0"/>
          </a:endParaRPr>
        </a:p>
      </dgm:t>
    </dgm:pt>
    <dgm:pt modelId="{DF1A6323-2252-C746-92A2-3E20D89F8044}" type="sibTrans" cxnId="{88158821-49E4-ED4B-99BC-786326AF2B8F}">
      <dgm:prSet/>
      <dgm:spPr/>
      <dgm:t>
        <a:bodyPr/>
        <a:lstStyle/>
        <a:p>
          <a:endParaRPr lang="ru-RU" sz="1200">
            <a:latin typeface="Times New Roman" panose="02020603050405020304" pitchFamily="18" charset="0"/>
            <a:cs typeface="Times New Roman" panose="02020603050405020304" pitchFamily="18" charset="0"/>
          </a:endParaRPr>
        </a:p>
      </dgm:t>
    </dgm:pt>
    <dgm:pt modelId="{7657BC47-79B6-2841-BD16-36F2FDD36324}">
      <dgm:prSet phldrT="[Текст]" custT="1"/>
      <dgm:spPr/>
      <dgm:t>
        <a:bodyPr/>
        <a:lstStyle/>
        <a:p>
          <a:r>
            <a:rPr lang="ru-RU" sz="1200">
              <a:latin typeface="Times New Roman" panose="02020603050405020304" pitchFamily="18" charset="0"/>
              <a:cs typeface="Times New Roman" panose="02020603050405020304" pitchFamily="18" charset="0"/>
            </a:rPr>
            <a:t>Фінансові</a:t>
          </a:r>
        </a:p>
      </dgm:t>
    </dgm:pt>
    <dgm:pt modelId="{F3083BCE-E69C-FE4E-B1B3-61CAC02D784A}" type="parTrans" cxnId="{AC0BA17C-D0B9-F94E-BB23-C409D910DC40}">
      <dgm:prSet/>
      <dgm:spPr/>
      <dgm:t>
        <a:bodyPr/>
        <a:lstStyle/>
        <a:p>
          <a:endParaRPr lang="ru-RU" sz="1200">
            <a:latin typeface="Times New Roman" panose="02020603050405020304" pitchFamily="18" charset="0"/>
            <a:cs typeface="Times New Roman" panose="02020603050405020304" pitchFamily="18" charset="0"/>
          </a:endParaRPr>
        </a:p>
      </dgm:t>
    </dgm:pt>
    <dgm:pt modelId="{98B1DAC5-8C85-994C-B286-E94238DA5DB6}" type="sibTrans" cxnId="{AC0BA17C-D0B9-F94E-BB23-C409D910DC40}">
      <dgm:prSet/>
      <dgm:spPr/>
      <dgm:t>
        <a:bodyPr/>
        <a:lstStyle/>
        <a:p>
          <a:endParaRPr lang="ru-RU" sz="1200">
            <a:latin typeface="Times New Roman" panose="02020603050405020304" pitchFamily="18" charset="0"/>
            <a:cs typeface="Times New Roman" panose="02020603050405020304" pitchFamily="18" charset="0"/>
          </a:endParaRPr>
        </a:p>
      </dgm:t>
    </dgm:pt>
    <dgm:pt modelId="{961B47D3-7E0F-6348-B89A-F75A8F803833}">
      <dgm:prSet phldrT="[Текст]" custT="1"/>
      <dgm:spPr/>
      <dgm:t>
        <a:bodyPr/>
        <a:lstStyle/>
        <a:p>
          <a:r>
            <a:rPr lang="ru-RU" sz="1200">
              <a:latin typeface="Times New Roman" panose="02020603050405020304" pitchFamily="18" charset="0"/>
              <a:cs typeface="Times New Roman" panose="02020603050405020304" pitchFamily="18" charset="0"/>
            </a:rPr>
            <a:t>Нефінансові</a:t>
          </a:r>
        </a:p>
      </dgm:t>
    </dgm:pt>
    <dgm:pt modelId="{803F8E5D-6634-2146-A9C1-3F1F388F28D1}" type="parTrans" cxnId="{26D8E683-08E3-D347-9C0C-AF932A6F4F87}">
      <dgm:prSet/>
      <dgm:spPr/>
      <dgm:t>
        <a:bodyPr/>
        <a:lstStyle/>
        <a:p>
          <a:endParaRPr lang="ru-RU" sz="1200">
            <a:latin typeface="Times New Roman" panose="02020603050405020304" pitchFamily="18" charset="0"/>
            <a:cs typeface="Times New Roman" panose="02020603050405020304" pitchFamily="18" charset="0"/>
          </a:endParaRPr>
        </a:p>
      </dgm:t>
    </dgm:pt>
    <dgm:pt modelId="{BE8B4F7F-6133-604F-A0F1-B064B5DAFFFE}" type="sibTrans" cxnId="{26D8E683-08E3-D347-9C0C-AF932A6F4F87}">
      <dgm:prSet/>
      <dgm:spPr/>
      <dgm:t>
        <a:bodyPr/>
        <a:lstStyle/>
        <a:p>
          <a:endParaRPr lang="ru-RU" sz="1200">
            <a:latin typeface="Times New Roman" panose="02020603050405020304" pitchFamily="18" charset="0"/>
            <a:cs typeface="Times New Roman" panose="02020603050405020304" pitchFamily="18" charset="0"/>
          </a:endParaRPr>
        </a:p>
      </dgm:t>
    </dgm:pt>
    <dgm:pt modelId="{D86FF8CC-6D92-9B44-AFFE-40AE734F9174}">
      <dgm:prSet custT="1"/>
      <dgm:spPr/>
      <dgm:t>
        <a:bodyPr/>
        <a:lstStyle/>
        <a:p>
          <a:r>
            <a:rPr lang="ru-RU" sz="1200" dirty="0" err="1">
              <a:latin typeface="Times New Roman" panose="02020603050405020304" pitchFamily="18" charset="0"/>
              <a:cs typeface="Times New Roman" panose="02020603050405020304" pitchFamily="18" charset="0"/>
            </a:rPr>
            <a:t>збільшення</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фінансових</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показників</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наприклад</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прибуток</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обсяг</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продажів</a:t>
          </a:r>
          <a:r>
            <a:rPr lang="ru-RU" sz="1200" dirty="0">
              <a:latin typeface="Times New Roman" panose="02020603050405020304" pitchFamily="18" charset="0"/>
              <a:cs typeface="Times New Roman" panose="02020603050405020304" pitchFamily="18" charset="0"/>
            </a:rPr>
            <a:t>);</a:t>
          </a:r>
        </a:p>
      </dgm:t>
    </dgm:pt>
    <dgm:pt modelId="{436AD5A0-3D82-A54B-802F-1A5A4EF52BAE}" type="sibTrans" cxnId="{D53C55E9-A86D-D74B-95BA-3216D2CC9D91}">
      <dgm:prSet/>
      <dgm:spPr/>
      <dgm:t>
        <a:bodyPr/>
        <a:lstStyle/>
        <a:p>
          <a:endParaRPr lang="ru-RU" sz="1200">
            <a:latin typeface="Times New Roman" panose="02020603050405020304" pitchFamily="18" charset="0"/>
            <a:cs typeface="Times New Roman" panose="02020603050405020304" pitchFamily="18" charset="0"/>
          </a:endParaRPr>
        </a:p>
      </dgm:t>
    </dgm:pt>
    <dgm:pt modelId="{61FF06EF-25C4-D04C-9326-7F7ED311BF0B}" type="parTrans" cxnId="{D53C55E9-A86D-D74B-95BA-3216D2CC9D91}">
      <dgm:prSet/>
      <dgm:spPr/>
      <dgm:t>
        <a:bodyPr/>
        <a:lstStyle/>
        <a:p>
          <a:endParaRPr lang="ru-RU" sz="1200">
            <a:latin typeface="Times New Roman" panose="02020603050405020304" pitchFamily="18" charset="0"/>
            <a:cs typeface="Times New Roman" panose="02020603050405020304" pitchFamily="18" charset="0"/>
          </a:endParaRPr>
        </a:p>
      </dgm:t>
    </dgm:pt>
    <dgm:pt modelId="{0628EAD1-15CE-FF41-AB8E-7D4E61FD8558}">
      <dgm:prSet custT="1"/>
      <dgm:spPr/>
      <dgm:t>
        <a:bodyPr/>
        <a:lstStyle/>
        <a:p>
          <a:r>
            <a:rPr lang="ru-RU" sz="1200" dirty="0" err="1">
              <a:latin typeface="Times New Roman" panose="02020603050405020304" pitchFamily="18" charset="0"/>
              <a:cs typeface="Times New Roman" panose="02020603050405020304" pitchFamily="18" charset="0"/>
            </a:rPr>
            <a:t>отримання</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нових</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знань</a:t>
          </a:r>
          <a:r>
            <a:rPr lang="ru-RU" sz="1200" dirty="0">
              <a:latin typeface="Times New Roman" panose="02020603050405020304" pitchFamily="18" charset="0"/>
              <a:cs typeface="Times New Roman" panose="02020603050405020304" pitchFamily="18" charset="0"/>
            </a:rPr>
            <a:t> про </a:t>
          </a:r>
          <a:r>
            <a:rPr lang="ru-RU" sz="1200" dirty="0" err="1">
              <a:latin typeface="Times New Roman" panose="02020603050405020304" pitchFamily="18" charset="0"/>
              <a:cs typeface="Times New Roman" panose="02020603050405020304" pitchFamily="18" charset="0"/>
            </a:rPr>
            <a:t>закордонні</a:t>
          </a:r>
          <a:r>
            <a:rPr lang="ru-RU" sz="1200" dirty="0">
              <a:latin typeface="Times New Roman" panose="02020603050405020304" pitchFamily="18" charset="0"/>
              <a:cs typeface="Times New Roman" panose="02020603050405020304" pitchFamily="18" charset="0"/>
            </a:rPr>
            <a:t> ринки, </a:t>
          </a:r>
          <a:r>
            <a:rPr lang="ru-RU" sz="1200" dirty="0" err="1">
              <a:latin typeface="Times New Roman" panose="02020603050405020304" pitchFamily="18" charset="0"/>
              <a:cs typeface="Times New Roman" panose="02020603050405020304" pitchFamily="18" charset="0"/>
            </a:rPr>
            <a:t>конкурентів</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постачальників</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клієнтів</a:t>
          </a:r>
          <a:r>
            <a:rPr lang="ru-RU" sz="1200" dirty="0">
              <a:latin typeface="Times New Roman" panose="02020603050405020304" pitchFamily="18" charset="0"/>
              <a:cs typeface="Times New Roman" panose="02020603050405020304" pitchFamily="18" charset="0"/>
            </a:rPr>
            <a:t>, а </a:t>
          </a:r>
          <a:r>
            <a:rPr lang="ru-RU" sz="1200" dirty="0" err="1">
              <a:latin typeface="Times New Roman" panose="02020603050405020304" pitchFamily="18" charset="0"/>
              <a:cs typeface="Times New Roman" panose="02020603050405020304" pitchFamily="18" charset="0"/>
            </a:rPr>
            <a:t>також</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процеси</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усередині</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своєї</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країни</a:t>
          </a:r>
          <a:endParaRPr lang="ru-RU" sz="1200" dirty="0">
            <a:latin typeface="Times New Roman" panose="02020603050405020304" pitchFamily="18" charset="0"/>
            <a:cs typeface="Times New Roman" panose="02020603050405020304" pitchFamily="18" charset="0"/>
          </a:endParaRPr>
        </a:p>
      </dgm:t>
    </dgm:pt>
    <dgm:pt modelId="{0E832E49-F6A6-F14E-9CA0-EB40952199DF}" type="parTrans" cxnId="{2D707C55-A3BC-BC4A-9FD3-145C1619DE83}">
      <dgm:prSet/>
      <dgm:spPr/>
      <dgm:t>
        <a:bodyPr/>
        <a:lstStyle/>
        <a:p>
          <a:endParaRPr lang="ru-RU" sz="1200">
            <a:latin typeface="Times New Roman" panose="02020603050405020304" pitchFamily="18" charset="0"/>
            <a:cs typeface="Times New Roman" panose="02020603050405020304" pitchFamily="18" charset="0"/>
          </a:endParaRPr>
        </a:p>
      </dgm:t>
    </dgm:pt>
    <dgm:pt modelId="{563A607B-6956-E94F-A787-0381160DA9E2}" type="sibTrans" cxnId="{2D707C55-A3BC-BC4A-9FD3-145C1619DE83}">
      <dgm:prSet/>
      <dgm:spPr/>
      <dgm:t>
        <a:bodyPr/>
        <a:lstStyle/>
        <a:p>
          <a:endParaRPr lang="ru-RU" sz="1200">
            <a:latin typeface="Times New Roman" panose="02020603050405020304" pitchFamily="18" charset="0"/>
            <a:cs typeface="Times New Roman" panose="02020603050405020304" pitchFamily="18" charset="0"/>
          </a:endParaRPr>
        </a:p>
      </dgm:t>
    </dgm:pt>
    <dgm:pt modelId="{982FCBEC-B753-1041-9515-A3AD95EC2521}">
      <dgm:prSet custT="1"/>
      <dgm:spPr/>
      <dgm:t>
        <a:bodyPr/>
        <a:lstStyle/>
        <a:p>
          <a:r>
            <a:rPr lang="ru-RU" sz="1200" dirty="0" err="1">
              <a:latin typeface="Times New Roman" panose="02020603050405020304" pitchFamily="18" charset="0"/>
              <a:cs typeface="Times New Roman" panose="02020603050405020304" pitchFamily="18" charset="0"/>
            </a:rPr>
            <a:t>розвиток</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інновацій</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нових</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товарів</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послуг</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методів</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виробництва</a:t>
          </a:r>
          <a:r>
            <a:rPr lang="ru-RU" sz="1200" dirty="0">
              <a:latin typeface="Times New Roman" panose="02020603050405020304" pitchFamily="18" charset="0"/>
              <a:cs typeface="Times New Roman" panose="02020603050405020304" pitchFamily="18" charset="0"/>
            </a:rPr>
            <a:t> та </a:t>
          </a:r>
          <a:r>
            <a:rPr lang="ru-RU" sz="1200" dirty="0" err="1">
              <a:latin typeface="Times New Roman" panose="02020603050405020304" pitchFamily="18" charset="0"/>
              <a:cs typeface="Times New Roman" panose="02020603050405020304" pitchFamily="18" charset="0"/>
            </a:rPr>
            <a:t>ін</a:t>
          </a:r>
          <a:r>
            <a:rPr lang="ru-RU" sz="1200" dirty="0">
              <a:latin typeface="Times New Roman" panose="02020603050405020304" pitchFamily="18" charset="0"/>
              <a:cs typeface="Times New Roman" panose="02020603050405020304" pitchFamily="18" charset="0"/>
            </a:rPr>
            <a:t>.);</a:t>
          </a:r>
          <a:endParaRPr lang="x-none" sz="1200">
            <a:latin typeface="Times New Roman" panose="02020603050405020304" pitchFamily="18" charset="0"/>
            <a:cs typeface="Times New Roman" panose="02020603050405020304" pitchFamily="18" charset="0"/>
          </a:endParaRPr>
        </a:p>
      </dgm:t>
    </dgm:pt>
    <dgm:pt modelId="{95FCC2B9-D287-F146-997E-7E505A631564}" type="parTrans" cxnId="{5DA28DD4-C80A-124F-AC65-682426118B12}">
      <dgm:prSet/>
      <dgm:spPr/>
      <dgm:t>
        <a:bodyPr/>
        <a:lstStyle/>
        <a:p>
          <a:endParaRPr lang="ru-RU" sz="1200">
            <a:latin typeface="Times New Roman" panose="02020603050405020304" pitchFamily="18" charset="0"/>
            <a:cs typeface="Times New Roman" panose="02020603050405020304" pitchFamily="18" charset="0"/>
          </a:endParaRPr>
        </a:p>
      </dgm:t>
    </dgm:pt>
    <dgm:pt modelId="{AF69AA2A-3C9A-604A-98E8-F4045E8D6ED7}" type="sibTrans" cxnId="{5DA28DD4-C80A-124F-AC65-682426118B12}">
      <dgm:prSet/>
      <dgm:spPr/>
      <dgm:t>
        <a:bodyPr/>
        <a:lstStyle/>
        <a:p>
          <a:endParaRPr lang="ru-RU" sz="1200">
            <a:latin typeface="Times New Roman" panose="02020603050405020304" pitchFamily="18" charset="0"/>
            <a:cs typeface="Times New Roman" panose="02020603050405020304" pitchFamily="18" charset="0"/>
          </a:endParaRPr>
        </a:p>
      </dgm:t>
    </dgm:pt>
    <dgm:pt modelId="{58B0C0D3-A132-ED47-A1F2-7ED01C3DD17D}">
      <dgm:prSet custT="1"/>
      <dgm:spPr/>
      <dgm:t>
        <a:bodyPr/>
        <a:lstStyle/>
        <a:p>
          <a:r>
            <a:rPr lang="ru-RU" sz="1200" dirty="0" err="1">
              <a:latin typeface="Times New Roman" panose="02020603050405020304" pitchFamily="18" charset="0"/>
              <a:cs typeface="Times New Roman" panose="02020603050405020304" pitchFamily="18" charset="0"/>
            </a:rPr>
            <a:t>одержання</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нових</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контактів</a:t>
          </a:r>
          <a:r>
            <a:rPr lang="ru-RU" sz="1200" dirty="0">
              <a:latin typeface="Times New Roman" panose="02020603050405020304" pitchFamily="18" charset="0"/>
              <a:cs typeface="Times New Roman" panose="02020603050405020304" pitchFamily="18" charset="0"/>
            </a:rPr>
            <a:t>;</a:t>
          </a:r>
          <a:endParaRPr lang="x-none" sz="1200">
            <a:latin typeface="Times New Roman" panose="02020603050405020304" pitchFamily="18" charset="0"/>
            <a:cs typeface="Times New Roman" panose="02020603050405020304" pitchFamily="18" charset="0"/>
          </a:endParaRPr>
        </a:p>
      </dgm:t>
    </dgm:pt>
    <dgm:pt modelId="{DA4D3235-5017-5C40-AD54-F3DE4DA2A9DA}" type="parTrans" cxnId="{9D1899A0-50F4-1A4E-9976-63FB35906A35}">
      <dgm:prSet/>
      <dgm:spPr/>
      <dgm:t>
        <a:bodyPr/>
        <a:lstStyle/>
        <a:p>
          <a:endParaRPr lang="ru-RU" sz="1200">
            <a:latin typeface="Times New Roman" panose="02020603050405020304" pitchFamily="18" charset="0"/>
            <a:cs typeface="Times New Roman" panose="02020603050405020304" pitchFamily="18" charset="0"/>
          </a:endParaRPr>
        </a:p>
      </dgm:t>
    </dgm:pt>
    <dgm:pt modelId="{E6FBA3C3-A4E5-874C-A5CD-3F1F243C7BE5}" type="sibTrans" cxnId="{9D1899A0-50F4-1A4E-9976-63FB35906A35}">
      <dgm:prSet/>
      <dgm:spPr/>
      <dgm:t>
        <a:bodyPr/>
        <a:lstStyle/>
        <a:p>
          <a:endParaRPr lang="ru-RU" sz="1200">
            <a:latin typeface="Times New Roman" panose="02020603050405020304" pitchFamily="18" charset="0"/>
            <a:cs typeface="Times New Roman" panose="02020603050405020304" pitchFamily="18" charset="0"/>
          </a:endParaRPr>
        </a:p>
      </dgm:t>
    </dgm:pt>
    <dgm:pt modelId="{6E6B1BBB-BFED-074E-9288-ADE9E65B7519}">
      <dgm:prSet custT="1"/>
      <dgm:spPr/>
      <dgm:t>
        <a:bodyPr/>
        <a:lstStyle/>
        <a:p>
          <a:r>
            <a:rPr lang="ru-RU" sz="1200">
              <a:latin typeface="Times New Roman" panose="02020603050405020304" pitchFamily="18" charset="0"/>
              <a:cs typeface="Times New Roman" panose="02020603050405020304" pitchFamily="18" charset="0"/>
            </a:rPr>
            <a:t>поліпшення якості продукції;</a:t>
          </a:r>
          <a:endParaRPr lang="x-none" sz="1200">
            <a:latin typeface="Times New Roman" panose="02020603050405020304" pitchFamily="18" charset="0"/>
            <a:cs typeface="Times New Roman" panose="02020603050405020304" pitchFamily="18" charset="0"/>
          </a:endParaRPr>
        </a:p>
      </dgm:t>
    </dgm:pt>
    <dgm:pt modelId="{53C82433-C22A-D441-8768-4AA814469C7D}" type="parTrans" cxnId="{0FC3E980-5CC3-D949-A31A-26BBF94023A8}">
      <dgm:prSet/>
      <dgm:spPr/>
      <dgm:t>
        <a:bodyPr/>
        <a:lstStyle/>
        <a:p>
          <a:endParaRPr lang="ru-RU" sz="1200">
            <a:latin typeface="Times New Roman" panose="02020603050405020304" pitchFamily="18" charset="0"/>
            <a:cs typeface="Times New Roman" panose="02020603050405020304" pitchFamily="18" charset="0"/>
          </a:endParaRPr>
        </a:p>
      </dgm:t>
    </dgm:pt>
    <dgm:pt modelId="{3D9D2C7C-DE09-4E45-8210-55C69A21567B}" type="sibTrans" cxnId="{0FC3E980-5CC3-D949-A31A-26BBF94023A8}">
      <dgm:prSet/>
      <dgm:spPr/>
      <dgm:t>
        <a:bodyPr/>
        <a:lstStyle/>
        <a:p>
          <a:endParaRPr lang="ru-RU" sz="1200">
            <a:latin typeface="Times New Roman" panose="02020603050405020304" pitchFamily="18" charset="0"/>
            <a:cs typeface="Times New Roman" panose="02020603050405020304" pitchFamily="18" charset="0"/>
          </a:endParaRPr>
        </a:p>
      </dgm:t>
    </dgm:pt>
    <dgm:pt modelId="{4AF7AD29-642D-7A48-B334-0C19AA2B6464}">
      <dgm:prSet custT="1"/>
      <dgm:spPr/>
      <dgm:t>
        <a:bodyPr/>
        <a:lstStyle/>
        <a:p>
          <a:r>
            <a:rPr lang="ru-RU" sz="1200" dirty="0" err="1">
              <a:latin typeface="Times New Roman" panose="02020603050405020304" pitchFamily="18" charset="0"/>
              <a:cs typeface="Times New Roman" panose="02020603050405020304" pitchFamily="18" charset="0"/>
            </a:rPr>
            <a:t>посилення</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репутації</a:t>
          </a:r>
          <a:r>
            <a:rPr lang="ru-RU" sz="1200" dirty="0">
              <a:latin typeface="Times New Roman" panose="02020603050405020304" pitchFamily="18" charset="0"/>
              <a:cs typeface="Times New Roman" panose="02020603050405020304" pitchFamily="18" charset="0"/>
            </a:rPr>
            <a:t> як на </a:t>
          </a:r>
          <a:r>
            <a:rPr lang="ru-RU" sz="1200" dirty="0" err="1">
              <a:latin typeface="Times New Roman" panose="02020603050405020304" pitchFamily="18" charset="0"/>
              <a:cs typeface="Times New Roman" panose="02020603050405020304" pitchFamily="18" charset="0"/>
            </a:rPr>
            <a:t>національному</a:t>
          </a:r>
          <a:r>
            <a:rPr lang="ru-RU" sz="1200" dirty="0">
              <a:latin typeface="Times New Roman" panose="02020603050405020304" pitchFamily="18" charset="0"/>
              <a:cs typeface="Times New Roman" panose="02020603050405020304" pitchFamily="18" charset="0"/>
            </a:rPr>
            <a:t>, так і на </a:t>
          </a:r>
          <a:r>
            <a:rPr lang="ru-RU" sz="1200" dirty="0" err="1">
              <a:latin typeface="Times New Roman" panose="02020603050405020304" pitchFamily="18" charset="0"/>
              <a:cs typeface="Times New Roman" panose="02020603050405020304" pitchFamily="18" charset="0"/>
            </a:rPr>
            <a:t>зарубіжному</a:t>
          </a:r>
          <a:r>
            <a:rPr lang="ru-RU" sz="1200" dirty="0">
              <a:latin typeface="Times New Roman" panose="02020603050405020304" pitchFamily="18" charset="0"/>
              <a:cs typeface="Times New Roman" panose="02020603050405020304" pitchFamily="18" charset="0"/>
            </a:rPr>
            <a:t> ринку;</a:t>
          </a:r>
        </a:p>
      </dgm:t>
    </dgm:pt>
    <dgm:pt modelId="{16386661-6F94-AF48-B64F-CF2FDE839884}" type="parTrans" cxnId="{B6A894E4-9081-1F49-87A2-567C0920465A}">
      <dgm:prSet/>
      <dgm:spPr/>
      <dgm:t>
        <a:bodyPr/>
        <a:lstStyle/>
        <a:p>
          <a:endParaRPr lang="ru-RU" sz="1200">
            <a:latin typeface="Times New Roman" panose="02020603050405020304" pitchFamily="18" charset="0"/>
            <a:cs typeface="Times New Roman" panose="02020603050405020304" pitchFamily="18" charset="0"/>
          </a:endParaRPr>
        </a:p>
      </dgm:t>
    </dgm:pt>
    <dgm:pt modelId="{17F318B2-E3E8-B143-874E-DFD5F5845E25}" type="sibTrans" cxnId="{B6A894E4-9081-1F49-87A2-567C0920465A}">
      <dgm:prSet/>
      <dgm:spPr/>
      <dgm:t>
        <a:bodyPr/>
        <a:lstStyle/>
        <a:p>
          <a:endParaRPr lang="ru-RU" sz="1200">
            <a:latin typeface="Times New Roman" panose="02020603050405020304" pitchFamily="18" charset="0"/>
            <a:cs typeface="Times New Roman" panose="02020603050405020304" pitchFamily="18" charset="0"/>
          </a:endParaRPr>
        </a:p>
      </dgm:t>
    </dgm:pt>
    <dgm:pt modelId="{934F6D3F-B22E-884E-8934-EF365B3E8A81}">
      <dgm:prSet custT="1"/>
      <dgm:spPr/>
      <dgm:t>
        <a:bodyPr/>
        <a:lstStyle/>
        <a:p>
          <a:r>
            <a:rPr lang="ru-RU" sz="1200">
              <a:latin typeface="Times New Roman" panose="02020603050405020304" pitchFamily="18" charset="0"/>
              <a:cs typeface="Times New Roman" panose="02020603050405020304" pitchFamily="18" charset="0"/>
            </a:rPr>
            <a:t>можливості для подальшого зростання;</a:t>
          </a:r>
          <a:endParaRPr lang="x-none" sz="1200">
            <a:latin typeface="Times New Roman" panose="02020603050405020304" pitchFamily="18" charset="0"/>
            <a:cs typeface="Times New Roman" panose="02020603050405020304" pitchFamily="18" charset="0"/>
          </a:endParaRPr>
        </a:p>
      </dgm:t>
    </dgm:pt>
    <dgm:pt modelId="{F003CA13-B0C6-8348-B4A5-F8FE5A3D0019}" type="parTrans" cxnId="{A369DADC-26AF-D443-82CA-81071B5329D0}">
      <dgm:prSet/>
      <dgm:spPr/>
      <dgm:t>
        <a:bodyPr/>
        <a:lstStyle/>
        <a:p>
          <a:endParaRPr lang="ru-RU" sz="1200">
            <a:latin typeface="Times New Roman" panose="02020603050405020304" pitchFamily="18" charset="0"/>
            <a:cs typeface="Times New Roman" panose="02020603050405020304" pitchFamily="18" charset="0"/>
          </a:endParaRPr>
        </a:p>
      </dgm:t>
    </dgm:pt>
    <dgm:pt modelId="{FC75B9B7-C927-7349-A355-F83342AF8C7A}" type="sibTrans" cxnId="{A369DADC-26AF-D443-82CA-81071B5329D0}">
      <dgm:prSet/>
      <dgm:spPr/>
      <dgm:t>
        <a:bodyPr/>
        <a:lstStyle/>
        <a:p>
          <a:endParaRPr lang="ru-RU" sz="1200">
            <a:latin typeface="Times New Roman" panose="02020603050405020304" pitchFamily="18" charset="0"/>
            <a:cs typeface="Times New Roman" panose="02020603050405020304" pitchFamily="18" charset="0"/>
          </a:endParaRPr>
        </a:p>
      </dgm:t>
    </dgm:pt>
    <dgm:pt modelId="{A2B9F5E5-C522-E640-B817-A046C93121B9}">
      <dgm:prSet custT="1"/>
      <dgm:spPr/>
      <dgm:t>
        <a:bodyPr/>
        <a:lstStyle/>
        <a:p>
          <a:r>
            <a:rPr lang="ru-RU" sz="1200" dirty="0" err="1">
              <a:latin typeface="Times New Roman" panose="02020603050405020304" pitchFamily="18" charset="0"/>
              <a:cs typeface="Times New Roman" panose="02020603050405020304" pitchFamily="18" charset="0"/>
            </a:rPr>
            <a:t>подолання</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насиченості</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національного</a:t>
          </a:r>
          <a:r>
            <a:rPr lang="ru-RU" sz="1200" dirty="0">
              <a:latin typeface="Times New Roman" panose="02020603050405020304" pitchFamily="18" charset="0"/>
              <a:cs typeface="Times New Roman" panose="02020603050405020304" pitchFamily="18" charset="0"/>
            </a:rPr>
            <a:t> ринку та </a:t>
          </a:r>
          <a:r>
            <a:rPr lang="ru-RU" sz="1200" dirty="0" err="1">
              <a:latin typeface="Times New Roman" panose="02020603050405020304" pitchFamily="18" charset="0"/>
              <a:cs typeface="Times New Roman" panose="02020603050405020304" pitchFamily="18" charset="0"/>
            </a:rPr>
            <a:t>інтенсивної</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конкуренції</a:t>
          </a:r>
          <a:r>
            <a:rPr lang="ru-RU" sz="1200" dirty="0">
              <a:latin typeface="Times New Roman" panose="02020603050405020304" pitchFamily="18" charset="0"/>
              <a:cs typeface="Times New Roman" panose="02020603050405020304" pitchFamily="18" charset="0"/>
            </a:rPr>
            <a:t> у </a:t>
          </a:r>
          <a:r>
            <a:rPr lang="ru-RU" sz="1200" dirty="0" err="1">
              <a:latin typeface="Times New Roman" panose="02020603050405020304" pitchFamily="18" charset="0"/>
              <a:cs typeface="Times New Roman" panose="02020603050405020304" pitchFamily="18" charset="0"/>
            </a:rPr>
            <a:t>домашньому</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регіоні</a:t>
          </a:r>
          <a:r>
            <a:rPr lang="ru-RU" sz="1200" dirty="0">
              <a:latin typeface="Times New Roman" panose="02020603050405020304" pitchFamily="18" charset="0"/>
              <a:cs typeface="Times New Roman" panose="02020603050405020304" pitchFamily="18" charset="0"/>
            </a:rPr>
            <a:t>;</a:t>
          </a:r>
          <a:endParaRPr lang="x-none" sz="1200">
            <a:latin typeface="Times New Roman" panose="02020603050405020304" pitchFamily="18" charset="0"/>
            <a:cs typeface="Times New Roman" panose="02020603050405020304" pitchFamily="18" charset="0"/>
          </a:endParaRPr>
        </a:p>
      </dgm:t>
    </dgm:pt>
    <dgm:pt modelId="{8ACBCB7E-1B53-594F-B895-7A2BAB2D9ACC}" type="parTrans" cxnId="{2F93A453-BC1B-D14D-AEED-E8609FE54E7A}">
      <dgm:prSet/>
      <dgm:spPr/>
      <dgm:t>
        <a:bodyPr/>
        <a:lstStyle/>
        <a:p>
          <a:endParaRPr lang="ru-RU" sz="1200">
            <a:latin typeface="Times New Roman" panose="02020603050405020304" pitchFamily="18" charset="0"/>
            <a:cs typeface="Times New Roman" panose="02020603050405020304" pitchFamily="18" charset="0"/>
          </a:endParaRPr>
        </a:p>
      </dgm:t>
    </dgm:pt>
    <dgm:pt modelId="{F0E0575A-64D4-2346-B364-D2B8F07E9F67}" type="sibTrans" cxnId="{2F93A453-BC1B-D14D-AEED-E8609FE54E7A}">
      <dgm:prSet/>
      <dgm:spPr/>
      <dgm:t>
        <a:bodyPr/>
        <a:lstStyle/>
        <a:p>
          <a:endParaRPr lang="ru-RU" sz="1200">
            <a:latin typeface="Times New Roman" panose="02020603050405020304" pitchFamily="18" charset="0"/>
            <a:cs typeface="Times New Roman" panose="02020603050405020304" pitchFamily="18" charset="0"/>
          </a:endParaRPr>
        </a:p>
      </dgm:t>
    </dgm:pt>
    <dgm:pt modelId="{2CD167B3-5247-B142-989F-99AD414C3A9B}">
      <dgm:prSet custT="1"/>
      <dgm:spPr/>
      <dgm:t>
        <a:bodyPr/>
        <a:lstStyle/>
        <a:p>
          <a:r>
            <a:rPr lang="ru-RU" sz="1200" dirty="0" err="1">
              <a:latin typeface="Times New Roman" panose="02020603050405020304" pitchFamily="18" charset="0"/>
              <a:cs typeface="Times New Roman" panose="02020603050405020304" pitchFamily="18" charset="0"/>
            </a:rPr>
            <a:t>зниження</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витрат</a:t>
          </a:r>
          <a:r>
            <a:rPr lang="ru-RU" sz="1200" dirty="0">
              <a:latin typeface="Times New Roman" panose="02020603050405020304" pitchFamily="18" charset="0"/>
              <a:cs typeface="Times New Roman" panose="02020603050405020304" pitchFamily="18" charset="0"/>
            </a:rPr>
            <a:t> і </a:t>
          </a:r>
          <a:r>
            <a:rPr lang="ru-RU" sz="1200" dirty="0" err="1">
              <a:latin typeface="Times New Roman" panose="02020603050405020304" pitchFamily="18" charset="0"/>
              <a:cs typeface="Times New Roman" panose="02020603050405020304" pitchFamily="18" charset="0"/>
            </a:rPr>
            <a:t>поліпшення</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продуктивності</a:t>
          </a:r>
          <a:r>
            <a:rPr lang="ru-RU" sz="1200" dirty="0">
              <a:latin typeface="Times New Roman" panose="02020603050405020304" pitchFamily="18" charset="0"/>
              <a:cs typeface="Times New Roman" panose="02020603050405020304" pitchFamily="18" charset="0"/>
            </a:rPr>
            <a:t>;</a:t>
          </a:r>
          <a:endParaRPr lang="x-none" sz="1200">
            <a:latin typeface="Times New Roman" panose="02020603050405020304" pitchFamily="18" charset="0"/>
            <a:cs typeface="Times New Roman" panose="02020603050405020304" pitchFamily="18" charset="0"/>
          </a:endParaRPr>
        </a:p>
      </dgm:t>
    </dgm:pt>
    <dgm:pt modelId="{D3E6C5E4-0B76-2544-AAF9-2E88B1E6FFF9}" type="parTrans" cxnId="{CDE237DE-0E2F-5D4D-B17E-EFE98BC27F58}">
      <dgm:prSet/>
      <dgm:spPr/>
      <dgm:t>
        <a:bodyPr/>
        <a:lstStyle/>
        <a:p>
          <a:endParaRPr lang="ru-RU" sz="1200">
            <a:latin typeface="Times New Roman" panose="02020603050405020304" pitchFamily="18" charset="0"/>
            <a:cs typeface="Times New Roman" panose="02020603050405020304" pitchFamily="18" charset="0"/>
          </a:endParaRPr>
        </a:p>
      </dgm:t>
    </dgm:pt>
    <dgm:pt modelId="{C1BF7AC4-9B18-E548-BF4B-C9E0869788CE}" type="sibTrans" cxnId="{CDE237DE-0E2F-5D4D-B17E-EFE98BC27F58}">
      <dgm:prSet/>
      <dgm:spPr/>
      <dgm:t>
        <a:bodyPr/>
        <a:lstStyle/>
        <a:p>
          <a:endParaRPr lang="ru-RU" sz="1200">
            <a:latin typeface="Times New Roman" panose="02020603050405020304" pitchFamily="18" charset="0"/>
            <a:cs typeface="Times New Roman" panose="02020603050405020304" pitchFamily="18" charset="0"/>
          </a:endParaRPr>
        </a:p>
      </dgm:t>
    </dgm:pt>
    <dgm:pt modelId="{AA162320-8138-CF4B-82DF-37CBCA6A757B}">
      <dgm:prSet custT="1"/>
      <dgm:spPr/>
      <dgm:t>
        <a:bodyPr/>
        <a:lstStyle/>
        <a:p>
          <a:r>
            <a:rPr lang="ru-RU" sz="1200" dirty="0" err="1">
              <a:latin typeface="Times New Roman" panose="02020603050405020304" pitchFamily="18" charset="0"/>
              <a:cs typeface="Times New Roman" panose="02020603050405020304" pitchFamily="18" charset="0"/>
            </a:rPr>
            <a:t>розподіл</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ризиків</a:t>
          </a:r>
          <a:r>
            <a:rPr lang="ru-RU" sz="1200" dirty="0">
              <a:latin typeface="Times New Roman" panose="02020603050405020304" pitchFamily="18" charset="0"/>
              <a:cs typeface="Times New Roman" panose="02020603050405020304" pitchFamily="18" charset="0"/>
            </a:rPr>
            <a:t> та </a:t>
          </a:r>
          <a:r>
            <a:rPr lang="ru-RU" sz="1200" dirty="0" err="1">
              <a:latin typeface="Times New Roman" panose="02020603050405020304" pitchFamily="18" charset="0"/>
              <a:cs typeface="Times New Roman" panose="02020603050405020304" pitchFamily="18" charset="0"/>
            </a:rPr>
            <a:t>зниження</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залежності</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від</a:t>
          </a:r>
          <a:r>
            <a:rPr lang="ru-RU" sz="1200" dirty="0">
              <a:latin typeface="Times New Roman" panose="02020603050405020304" pitchFamily="18" charset="0"/>
              <a:cs typeface="Times New Roman" panose="02020603050405020304" pitchFamily="18" charset="0"/>
            </a:rPr>
            <a:t> </a:t>
          </a:r>
          <a:r>
            <a:rPr lang="ru-RU" sz="1200" dirty="0" err="1">
              <a:latin typeface="Times New Roman" panose="02020603050405020304" pitchFamily="18" charset="0"/>
              <a:cs typeface="Times New Roman" panose="02020603050405020304" pitchFamily="18" charset="0"/>
            </a:rPr>
            <a:t>національного</a:t>
          </a:r>
          <a:r>
            <a:rPr lang="ru-RU" sz="1200" dirty="0">
              <a:latin typeface="Times New Roman" panose="02020603050405020304" pitchFamily="18" charset="0"/>
              <a:cs typeface="Times New Roman" panose="02020603050405020304" pitchFamily="18" charset="0"/>
            </a:rPr>
            <a:t> ринку</a:t>
          </a:r>
        </a:p>
      </dgm:t>
    </dgm:pt>
    <dgm:pt modelId="{D20D45CC-AD37-EB46-81FF-DB37ECA38962}" type="parTrans" cxnId="{6C959D60-055C-A14B-B161-545BD1FF572E}">
      <dgm:prSet/>
      <dgm:spPr/>
      <dgm:t>
        <a:bodyPr/>
        <a:lstStyle/>
        <a:p>
          <a:endParaRPr lang="ru-RU" sz="1200">
            <a:latin typeface="Times New Roman" panose="02020603050405020304" pitchFamily="18" charset="0"/>
            <a:cs typeface="Times New Roman" panose="02020603050405020304" pitchFamily="18" charset="0"/>
          </a:endParaRPr>
        </a:p>
      </dgm:t>
    </dgm:pt>
    <dgm:pt modelId="{5DE99419-8BB9-1849-BB07-F178C08F3925}" type="sibTrans" cxnId="{6C959D60-055C-A14B-B161-545BD1FF572E}">
      <dgm:prSet/>
      <dgm:spPr/>
      <dgm:t>
        <a:bodyPr/>
        <a:lstStyle/>
        <a:p>
          <a:endParaRPr lang="ru-RU" sz="1200">
            <a:latin typeface="Times New Roman" panose="02020603050405020304" pitchFamily="18" charset="0"/>
            <a:cs typeface="Times New Roman" panose="02020603050405020304" pitchFamily="18" charset="0"/>
          </a:endParaRPr>
        </a:p>
      </dgm:t>
    </dgm:pt>
    <dgm:pt modelId="{60E6A8F3-DF10-514F-8E22-6FCF2A101CEA}" type="pres">
      <dgm:prSet presAssocID="{855946F9-EB95-F844-B433-29BE489382D4}" presName="hierChild1" presStyleCnt="0">
        <dgm:presLayoutVars>
          <dgm:orgChart val="1"/>
          <dgm:chPref val="1"/>
          <dgm:dir/>
          <dgm:animOne val="branch"/>
          <dgm:animLvl val="lvl"/>
          <dgm:resizeHandles/>
        </dgm:presLayoutVars>
      </dgm:prSet>
      <dgm:spPr/>
    </dgm:pt>
    <dgm:pt modelId="{C533E65D-F1F5-EA4E-A659-A4359051E82B}" type="pres">
      <dgm:prSet presAssocID="{8DFA3B86-B99F-D249-8EA8-86C9BAD8DB99}" presName="hierRoot1" presStyleCnt="0">
        <dgm:presLayoutVars>
          <dgm:hierBranch val="init"/>
        </dgm:presLayoutVars>
      </dgm:prSet>
      <dgm:spPr/>
    </dgm:pt>
    <dgm:pt modelId="{8FD6E94B-A6EA-8949-B938-639AA138578C}" type="pres">
      <dgm:prSet presAssocID="{8DFA3B86-B99F-D249-8EA8-86C9BAD8DB99}" presName="rootComposite1" presStyleCnt="0"/>
      <dgm:spPr/>
    </dgm:pt>
    <dgm:pt modelId="{BBC097E7-F051-104F-B7D4-CFE118B4330E}" type="pres">
      <dgm:prSet presAssocID="{8DFA3B86-B99F-D249-8EA8-86C9BAD8DB99}" presName="rootText1" presStyleLbl="node0" presStyleIdx="0" presStyleCnt="1" custScaleX="183458" custLinFactNeighborX="2988">
        <dgm:presLayoutVars>
          <dgm:chPref val="3"/>
        </dgm:presLayoutVars>
      </dgm:prSet>
      <dgm:spPr/>
    </dgm:pt>
    <dgm:pt modelId="{C18616D4-1810-3B44-9247-53D9F6494C83}" type="pres">
      <dgm:prSet presAssocID="{8DFA3B86-B99F-D249-8EA8-86C9BAD8DB99}" presName="rootConnector1" presStyleLbl="node1" presStyleIdx="0" presStyleCnt="0"/>
      <dgm:spPr/>
    </dgm:pt>
    <dgm:pt modelId="{8014B037-49A4-1D44-92AE-1A1C92AF59EF}" type="pres">
      <dgm:prSet presAssocID="{8DFA3B86-B99F-D249-8EA8-86C9BAD8DB99}" presName="hierChild2" presStyleCnt="0"/>
      <dgm:spPr/>
    </dgm:pt>
    <dgm:pt modelId="{95DBEF5E-B855-CA47-A636-0868E9C46756}" type="pres">
      <dgm:prSet presAssocID="{F3083BCE-E69C-FE4E-B1B3-61CAC02D784A}" presName="Name37" presStyleLbl="parChTrans1D2" presStyleIdx="0" presStyleCnt="2"/>
      <dgm:spPr/>
    </dgm:pt>
    <dgm:pt modelId="{22E84B25-5359-A147-8D5F-49B286A3C763}" type="pres">
      <dgm:prSet presAssocID="{7657BC47-79B6-2841-BD16-36F2FDD36324}" presName="hierRoot2" presStyleCnt="0">
        <dgm:presLayoutVars>
          <dgm:hierBranch val="init"/>
        </dgm:presLayoutVars>
      </dgm:prSet>
      <dgm:spPr/>
    </dgm:pt>
    <dgm:pt modelId="{2F61EDD3-9EAC-A54E-AE11-2C1E9982782B}" type="pres">
      <dgm:prSet presAssocID="{7657BC47-79B6-2841-BD16-36F2FDD36324}" presName="rootComposite" presStyleCnt="0"/>
      <dgm:spPr/>
    </dgm:pt>
    <dgm:pt modelId="{D2B4A5CC-6FF5-074F-83BA-2A9CA220937F}" type="pres">
      <dgm:prSet presAssocID="{7657BC47-79B6-2841-BD16-36F2FDD36324}" presName="rootText" presStyleLbl="node2" presStyleIdx="0" presStyleCnt="2" custScaleX="183458">
        <dgm:presLayoutVars>
          <dgm:chPref val="3"/>
        </dgm:presLayoutVars>
      </dgm:prSet>
      <dgm:spPr/>
    </dgm:pt>
    <dgm:pt modelId="{22E97763-7A1A-D240-981B-6D9DA4337497}" type="pres">
      <dgm:prSet presAssocID="{7657BC47-79B6-2841-BD16-36F2FDD36324}" presName="rootConnector" presStyleLbl="node2" presStyleIdx="0" presStyleCnt="2"/>
      <dgm:spPr/>
    </dgm:pt>
    <dgm:pt modelId="{6A0E2047-CD70-2C45-9F8B-527E05F730AD}" type="pres">
      <dgm:prSet presAssocID="{7657BC47-79B6-2841-BD16-36F2FDD36324}" presName="hierChild4" presStyleCnt="0"/>
      <dgm:spPr/>
    </dgm:pt>
    <dgm:pt modelId="{E4D12727-363C-D948-A52B-BEBE11FBB29C}" type="pres">
      <dgm:prSet presAssocID="{61FF06EF-25C4-D04C-9326-7F7ED311BF0B}" presName="Name37" presStyleLbl="parChTrans1D3" presStyleIdx="0" presStyleCnt="10"/>
      <dgm:spPr/>
    </dgm:pt>
    <dgm:pt modelId="{B447F431-54B1-8E4B-BE8D-32F2F4453856}" type="pres">
      <dgm:prSet presAssocID="{D86FF8CC-6D92-9B44-AFFE-40AE734F9174}" presName="hierRoot2" presStyleCnt="0">
        <dgm:presLayoutVars>
          <dgm:hierBranch val="init"/>
        </dgm:presLayoutVars>
      </dgm:prSet>
      <dgm:spPr/>
    </dgm:pt>
    <dgm:pt modelId="{0EBD96DA-7F66-5948-AEC3-7B3CA8997898}" type="pres">
      <dgm:prSet presAssocID="{D86FF8CC-6D92-9B44-AFFE-40AE734F9174}" presName="rootComposite" presStyleCnt="0"/>
      <dgm:spPr/>
    </dgm:pt>
    <dgm:pt modelId="{0EAAAF3A-7B85-424F-95A6-2D6F5F255D0B}" type="pres">
      <dgm:prSet presAssocID="{D86FF8CC-6D92-9B44-AFFE-40AE734F9174}" presName="rootText" presStyleLbl="node3" presStyleIdx="0" presStyleCnt="10" custScaleX="254905" custScaleY="123617">
        <dgm:presLayoutVars>
          <dgm:chPref val="3"/>
        </dgm:presLayoutVars>
      </dgm:prSet>
      <dgm:spPr/>
    </dgm:pt>
    <dgm:pt modelId="{243E2BD3-7436-914D-8F48-37A8CBB58258}" type="pres">
      <dgm:prSet presAssocID="{D86FF8CC-6D92-9B44-AFFE-40AE734F9174}" presName="rootConnector" presStyleLbl="node3" presStyleIdx="0" presStyleCnt="10"/>
      <dgm:spPr/>
    </dgm:pt>
    <dgm:pt modelId="{3D95A1E3-0663-5A45-9265-09478ED861B0}" type="pres">
      <dgm:prSet presAssocID="{D86FF8CC-6D92-9B44-AFFE-40AE734F9174}" presName="hierChild4" presStyleCnt="0"/>
      <dgm:spPr/>
    </dgm:pt>
    <dgm:pt modelId="{3D7AA10F-6AC0-2E4D-956C-9690AB75F886}" type="pres">
      <dgm:prSet presAssocID="{D86FF8CC-6D92-9B44-AFFE-40AE734F9174}" presName="hierChild5" presStyleCnt="0"/>
      <dgm:spPr/>
    </dgm:pt>
    <dgm:pt modelId="{C17F57A0-E201-8748-A4D7-7D7A7BC4CAC9}" type="pres">
      <dgm:prSet presAssocID="{F003CA13-B0C6-8348-B4A5-F8FE5A3D0019}" presName="Name37" presStyleLbl="parChTrans1D3" presStyleIdx="1" presStyleCnt="10"/>
      <dgm:spPr/>
    </dgm:pt>
    <dgm:pt modelId="{6A467436-DA65-CF4D-94DB-DC9E8A01B9D3}" type="pres">
      <dgm:prSet presAssocID="{934F6D3F-B22E-884E-8934-EF365B3E8A81}" presName="hierRoot2" presStyleCnt="0">
        <dgm:presLayoutVars>
          <dgm:hierBranch val="init"/>
        </dgm:presLayoutVars>
      </dgm:prSet>
      <dgm:spPr/>
    </dgm:pt>
    <dgm:pt modelId="{FB70B683-48A0-B845-B9AB-E1630BF16418}" type="pres">
      <dgm:prSet presAssocID="{934F6D3F-B22E-884E-8934-EF365B3E8A81}" presName="rootComposite" presStyleCnt="0"/>
      <dgm:spPr/>
    </dgm:pt>
    <dgm:pt modelId="{01B155B9-9E64-A34F-BF8B-C3DEA16EF8E4}" type="pres">
      <dgm:prSet presAssocID="{934F6D3F-B22E-884E-8934-EF365B3E8A81}" presName="rootText" presStyleLbl="node3" presStyleIdx="1" presStyleCnt="10" custScaleX="254905">
        <dgm:presLayoutVars>
          <dgm:chPref val="3"/>
        </dgm:presLayoutVars>
      </dgm:prSet>
      <dgm:spPr/>
    </dgm:pt>
    <dgm:pt modelId="{D03BEB56-0BA3-1E47-903B-C945E6909D09}" type="pres">
      <dgm:prSet presAssocID="{934F6D3F-B22E-884E-8934-EF365B3E8A81}" presName="rootConnector" presStyleLbl="node3" presStyleIdx="1" presStyleCnt="10"/>
      <dgm:spPr/>
    </dgm:pt>
    <dgm:pt modelId="{25FA76DA-71F8-EB46-91B1-59FCF33CCDED}" type="pres">
      <dgm:prSet presAssocID="{934F6D3F-B22E-884E-8934-EF365B3E8A81}" presName="hierChild4" presStyleCnt="0"/>
      <dgm:spPr/>
    </dgm:pt>
    <dgm:pt modelId="{6986CA32-078B-C74C-A5B9-A52A667CFB4E}" type="pres">
      <dgm:prSet presAssocID="{934F6D3F-B22E-884E-8934-EF365B3E8A81}" presName="hierChild5" presStyleCnt="0"/>
      <dgm:spPr/>
    </dgm:pt>
    <dgm:pt modelId="{22705C4F-4158-E44F-AD70-ED735CB12F35}" type="pres">
      <dgm:prSet presAssocID="{8ACBCB7E-1B53-594F-B895-7A2BAB2D9ACC}" presName="Name37" presStyleLbl="parChTrans1D3" presStyleIdx="2" presStyleCnt="10"/>
      <dgm:spPr/>
    </dgm:pt>
    <dgm:pt modelId="{8F8F55CD-B28B-9447-BB49-8F6C4A71F2E6}" type="pres">
      <dgm:prSet presAssocID="{A2B9F5E5-C522-E640-B817-A046C93121B9}" presName="hierRoot2" presStyleCnt="0">
        <dgm:presLayoutVars>
          <dgm:hierBranch val="init"/>
        </dgm:presLayoutVars>
      </dgm:prSet>
      <dgm:spPr/>
    </dgm:pt>
    <dgm:pt modelId="{0BAE794A-FAA3-894B-8FA1-3EBCCB764CF7}" type="pres">
      <dgm:prSet presAssocID="{A2B9F5E5-C522-E640-B817-A046C93121B9}" presName="rootComposite" presStyleCnt="0"/>
      <dgm:spPr/>
    </dgm:pt>
    <dgm:pt modelId="{CA335A39-3B7E-5646-BCA6-FA29B38A431F}" type="pres">
      <dgm:prSet presAssocID="{A2B9F5E5-C522-E640-B817-A046C93121B9}" presName="rootText" presStyleLbl="node3" presStyleIdx="2" presStyleCnt="10" custScaleX="254905">
        <dgm:presLayoutVars>
          <dgm:chPref val="3"/>
        </dgm:presLayoutVars>
      </dgm:prSet>
      <dgm:spPr/>
    </dgm:pt>
    <dgm:pt modelId="{BA68DD96-35B7-F846-905F-DA8CD8285BE0}" type="pres">
      <dgm:prSet presAssocID="{A2B9F5E5-C522-E640-B817-A046C93121B9}" presName="rootConnector" presStyleLbl="node3" presStyleIdx="2" presStyleCnt="10"/>
      <dgm:spPr/>
    </dgm:pt>
    <dgm:pt modelId="{FC647FFB-6FB3-EF4D-A2B6-CBA97E471EDF}" type="pres">
      <dgm:prSet presAssocID="{A2B9F5E5-C522-E640-B817-A046C93121B9}" presName="hierChild4" presStyleCnt="0"/>
      <dgm:spPr/>
    </dgm:pt>
    <dgm:pt modelId="{29C030CB-F6A3-9143-B079-BB6DE6F3145C}" type="pres">
      <dgm:prSet presAssocID="{A2B9F5E5-C522-E640-B817-A046C93121B9}" presName="hierChild5" presStyleCnt="0"/>
      <dgm:spPr/>
    </dgm:pt>
    <dgm:pt modelId="{27493122-E059-AF47-9086-95BC2D2F74F2}" type="pres">
      <dgm:prSet presAssocID="{D3E6C5E4-0B76-2544-AAF9-2E88B1E6FFF9}" presName="Name37" presStyleLbl="parChTrans1D3" presStyleIdx="3" presStyleCnt="10"/>
      <dgm:spPr/>
    </dgm:pt>
    <dgm:pt modelId="{C876BCE9-4835-9447-951D-380952C769E5}" type="pres">
      <dgm:prSet presAssocID="{2CD167B3-5247-B142-989F-99AD414C3A9B}" presName="hierRoot2" presStyleCnt="0">
        <dgm:presLayoutVars>
          <dgm:hierBranch val="init"/>
        </dgm:presLayoutVars>
      </dgm:prSet>
      <dgm:spPr/>
    </dgm:pt>
    <dgm:pt modelId="{8DEA867E-E41D-334D-BAE2-43E276FBA113}" type="pres">
      <dgm:prSet presAssocID="{2CD167B3-5247-B142-989F-99AD414C3A9B}" presName="rootComposite" presStyleCnt="0"/>
      <dgm:spPr/>
    </dgm:pt>
    <dgm:pt modelId="{345D1AE8-E94F-0B4D-84AB-E5B7FF921738}" type="pres">
      <dgm:prSet presAssocID="{2CD167B3-5247-B142-989F-99AD414C3A9B}" presName="rootText" presStyleLbl="node3" presStyleIdx="3" presStyleCnt="10" custScaleX="254905">
        <dgm:presLayoutVars>
          <dgm:chPref val="3"/>
        </dgm:presLayoutVars>
      </dgm:prSet>
      <dgm:spPr/>
    </dgm:pt>
    <dgm:pt modelId="{77E1BA0E-B4F0-744B-BCF2-1A135E0353AA}" type="pres">
      <dgm:prSet presAssocID="{2CD167B3-5247-B142-989F-99AD414C3A9B}" presName="rootConnector" presStyleLbl="node3" presStyleIdx="3" presStyleCnt="10"/>
      <dgm:spPr/>
    </dgm:pt>
    <dgm:pt modelId="{1BC4003C-9109-B842-A131-9762FE10A8DE}" type="pres">
      <dgm:prSet presAssocID="{2CD167B3-5247-B142-989F-99AD414C3A9B}" presName="hierChild4" presStyleCnt="0"/>
      <dgm:spPr/>
    </dgm:pt>
    <dgm:pt modelId="{B01BDB79-AA8C-EE40-99BB-57B0DEDAE78C}" type="pres">
      <dgm:prSet presAssocID="{2CD167B3-5247-B142-989F-99AD414C3A9B}" presName="hierChild5" presStyleCnt="0"/>
      <dgm:spPr/>
    </dgm:pt>
    <dgm:pt modelId="{8180F0AE-AC42-D84B-96E2-8B1FBFBE203C}" type="pres">
      <dgm:prSet presAssocID="{D20D45CC-AD37-EB46-81FF-DB37ECA38962}" presName="Name37" presStyleLbl="parChTrans1D3" presStyleIdx="4" presStyleCnt="10"/>
      <dgm:spPr/>
    </dgm:pt>
    <dgm:pt modelId="{D793BEF2-C42A-AB46-BFAF-4E4F7B28EE55}" type="pres">
      <dgm:prSet presAssocID="{AA162320-8138-CF4B-82DF-37CBCA6A757B}" presName="hierRoot2" presStyleCnt="0">
        <dgm:presLayoutVars>
          <dgm:hierBranch val="init"/>
        </dgm:presLayoutVars>
      </dgm:prSet>
      <dgm:spPr/>
    </dgm:pt>
    <dgm:pt modelId="{20F77F90-C6A5-CB43-8AA9-2CA2AAAEB714}" type="pres">
      <dgm:prSet presAssocID="{AA162320-8138-CF4B-82DF-37CBCA6A757B}" presName="rootComposite" presStyleCnt="0"/>
      <dgm:spPr/>
    </dgm:pt>
    <dgm:pt modelId="{E819856D-EDA1-AD48-B1D5-0DE487067E8E}" type="pres">
      <dgm:prSet presAssocID="{AA162320-8138-CF4B-82DF-37CBCA6A757B}" presName="rootText" presStyleLbl="node3" presStyleIdx="4" presStyleCnt="10" custScaleX="254905">
        <dgm:presLayoutVars>
          <dgm:chPref val="3"/>
        </dgm:presLayoutVars>
      </dgm:prSet>
      <dgm:spPr/>
    </dgm:pt>
    <dgm:pt modelId="{0EE6033C-CC9B-6343-BAE0-C3B8C4A1BC7F}" type="pres">
      <dgm:prSet presAssocID="{AA162320-8138-CF4B-82DF-37CBCA6A757B}" presName="rootConnector" presStyleLbl="node3" presStyleIdx="4" presStyleCnt="10"/>
      <dgm:spPr/>
    </dgm:pt>
    <dgm:pt modelId="{1E6B5C12-0F3B-9245-ABFB-0099C5F18BA6}" type="pres">
      <dgm:prSet presAssocID="{AA162320-8138-CF4B-82DF-37CBCA6A757B}" presName="hierChild4" presStyleCnt="0"/>
      <dgm:spPr/>
    </dgm:pt>
    <dgm:pt modelId="{064FFB19-4E40-E94F-A260-8C5504E3F310}" type="pres">
      <dgm:prSet presAssocID="{AA162320-8138-CF4B-82DF-37CBCA6A757B}" presName="hierChild5" presStyleCnt="0"/>
      <dgm:spPr/>
    </dgm:pt>
    <dgm:pt modelId="{773FAEAD-D44A-3845-B3F4-4FAB1FCF592A}" type="pres">
      <dgm:prSet presAssocID="{7657BC47-79B6-2841-BD16-36F2FDD36324}" presName="hierChild5" presStyleCnt="0"/>
      <dgm:spPr/>
    </dgm:pt>
    <dgm:pt modelId="{34D53AFA-456D-F74C-8238-38743676AC24}" type="pres">
      <dgm:prSet presAssocID="{803F8E5D-6634-2146-A9C1-3F1F388F28D1}" presName="Name37" presStyleLbl="parChTrans1D2" presStyleIdx="1" presStyleCnt="2"/>
      <dgm:spPr/>
    </dgm:pt>
    <dgm:pt modelId="{01FF00BA-C755-674A-A3E0-75EB8EFD5721}" type="pres">
      <dgm:prSet presAssocID="{961B47D3-7E0F-6348-B89A-F75A8F803833}" presName="hierRoot2" presStyleCnt="0">
        <dgm:presLayoutVars>
          <dgm:hierBranch val="init"/>
        </dgm:presLayoutVars>
      </dgm:prSet>
      <dgm:spPr/>
    </dgm:pt>
    <dgm:pt modelId="{9D211380-75F5-4A40-BEFF-15A66E969805}" type="pres">
      <dgm:prSet presAssocID="{961B47D3-7E0F-6348-B89A-F75A8F803833}" presName="rootComposite" presStyleCnt="0"/>
      <dgm:spPr/>
    </dgm:pt>
    <dgm:pt modelId="{9847E4C4-89D1-AA49-BC61-778E73DE1288}" type="pres">
      <dgm:prSet presAssocID="{961B47D3-7E0F-6348-B89A-F75A8F803833}" presName="rootText" presStyleLbl="node2" presStyleIdx="1" presStyleCnt="2" custScaleX="183458" custLinFactNeighborX="18675">
        <dgm:presLayoutVars>
          <dgm:chPref val="3"/>
        </dgm:presLayoutVars>
      </dgm:prSet>
      <dgm:spPr/>
    </dgm:pt>
    <dgm:pt modelId="{6BEBD380-EB50-5241-AB17-B6D5EB407525}" type="pres">
      <dgm:prSet presAssocID="{961B47D3-7E0F-6348-B89A-F75A8F803833}" presName="rootConnector" presStyleLbl="node2" presStyleIdx="1" presStyleCnt="2"/>
      <dgm:spPr/>
    </dgm:pt>
    <dgm:pt modelId="{E08DA916-B33B-CB4A-9397-EADEA01C44E9}" type="pres">
      <dgm:prSet presAssocID="{961B47D3-7E0F-6348-B89A-F75A8F803833}" presName="hierChild4" presStyleCnt="0"/>
      <dgm:spPr/>
    </dgm:pt>
    <dgm:pt modelId="{159707D2-66D6-9D4C-BE78-DAA29D6EE440}" type="pres">
      <dgm:prSet presAssocID="{0E832E49-F6A6-F14E-9CA0-EB40952199DF}" presName="Name37" presStyleLbl="parChTrans1D3" presStyleIdx="5" presStyleCnt="10"/>
      <dgm:spPr/>
    </dgm:pt>
    <dgm:pt modelId="{22DE0B85-8FB4-254C-A612-D1F87EBB8BC2}" type="pres">
      <dgm:prSet presAssocID="{0628EAD1-15CE-FF41-AB8E-7D4E61FD8558}" presName="hierRoot2" presStyleCnt="0">
        <dgm:presLayoutVars>
          <dgm:hierBranch val="init"/>
        </dgm:presLayoutVars>
      </dgm:prSet>
      <dgm:spPr/>
    </dgm:pt>
    <dgm:pt modelId="{0EFFFCB7-DEE9-7644-BCCD-53680B7CEACF}" type="pres">
      <dgm:prSet presAssocID="{0628EAD1-15CE-FF41-AB8E-7D4E61FD8558}" presName="rootComposite" presStyleCnt="0"/>
      <dgm:spPr/>
    </dgm:pt>
    <dgm:pt modelId="{5D738685-85CA-3B45-BE4D-817DCB74E47C}" type="pres">
      <dgm:prSet presAssocID="{0628EAD1-15CE-FF41-AB8E-7D4E61FD8558}" presName="rootText" presStyleLbl="node3" presStyleIdx="5" presStyleCnt="10" custScaleX="254905" custScaleY="139855" custLinFactNeighborX="18675">
        <dgm:presLayoutVars>
          <dgm:chPref val="3"/>
        </dgm:presLayoutVars>
      </dgm:prSet>
      <dgm:spPr/>
    </dgm:pt>
    <dgm:pt modelId="{65C93FA7-30B8-3E4F-82C5-100416D39AE5}" type="pres">
      <dgm:prSet presAssocID="{0628EAD1-15CE-FF41-AB8E-7D4E61FD8558}" presName="rootConnector" presStyleLbl="node3" presStyleIdx="5" presStyleCnt="10"/>
      <dgm:spPr/>
    </dgm:pt>
    <dgm:pt modelId="{BC21109E-3B5F-774D-9707-57CA715FB4A5}" type="pres">
      <dgm:prSet presAssocID="{0628EAD1-15CE-FF41-AB8E-7D4E61FD8558}" presName="hierChild4" presStyleCnt="0"/>
      <dgm:spPr/>
    </dgm:pt>
    <dgm:pt modelId="{D1B7424E-F475-0641-9C86-9A5112B53378}" type="pres">
      <dgm:prSet presAssocID="{0628EAD1-15CE-FF41-AB8E-7D4E61FD8558}" presName="hierChild5" presStyleCnt="0"/>
      <dgm:spPr/>
    </dgm:pt>
    <dgm:pt modelId="{0EF57237-61A8-344F-9FD0-F04C26FFD976}" type="pres">
      <dgm:prSet presAssocID="{95FCC2B9-D287-F146-997E-7E505A631564}" presName="Name37" presStyleLbl="parChTrans1D3" presStyleIdx="6" presStyleCnt="10"/>
      <dgm:spPr/>
    </dgm:pt>
    <dgm:pt modelId="{03E4FDA0-45C8-3141-94AA-FA468A7A3CA1}" type="pres">
      <dgm:prSet presAssocID="{982FCBEC-B753-1041-9515-A3AD95EC2521}" presName="hierRoot2" presStyleCnt="0">
        <dgm:presLayoutVars>
          <dgm:hierBranch val="init"/>
        </dgm:presLayoutVars>
      </dgm:prSet>
      <dgm:spPr/>
    </dgm:pt>
    <dgm:pt modelId="{D2EEEC4C-E161-924B-95EE-F7EE227043C9}" type="pres">
      <dgm:prSet presAssocID="{982FCBEC-B753-1041-9515-A3AD95EC2521}" presName="rootComposite" presStyleCnt="0"/>
      <dgm:spPr/>
    </dgm:pt>
    <dgm:pt modelId="{35FC9DB7-770C-BA4E-828E-9B7DD6CB555D}" type="pres">
      <dgm:prSet presAssocID="{982FCBEC-B753-1041-9515-A3AD95EC2521}" presName="rootText" presStyleLbl="node3" presStyleIdx="6" presStyleCnt="10" custScaleX="254905" custLinFactNeighborX="18675">
        <dgm:presLayoutVars>
          <dgm:chPref val="3"/>
        </dgm:presLayoutVars>
      </dgm:prSet>
      <dgm:spPr/>
    </dgm:pt>
    <dgm:pt modelId="{825EB0A9-60DA-804C-8C68-FB435F404549}" type="pres">
      <dgm:prSet presAssocID="{982FCBEC-B753-1041-9515-A3AD95EC2521}" presName="rootConnector" presStyleLbl="node3" presStyleIdx="6" presStyleCnt="10"/>
      <dgm:spPr/>
    </dgm:pt>
    <dgm:pt modelId="{B3425365-9D9E-904B-8F10-DC563D3BF6AB}" type="pres">
      <dgm:prSet presAssocID="{982FCBEC-B753-1041-9515-A3AD95EC2521}" presName="hierChild4" presStyleCnt="0"/>
      <dgm:spPr/>
    </dgm:pt>
    <dgm:pt modelId="{6BD35A91-3B19-CB42-BD91-1501EBA0F372}" type="pres">
      <dgm:prSet presAssocID="{982FCBEC-B753-1041-9515-A3AD95EC2521}" presName="hierChild5" presStyleCnt="0"/>
      <dgm:spPr/>
    </dgm:pt>
    <dgm:pt modelId="{B069B253-38FE-1C47-BEA7-77E3AC55076A}" type="pres">
      <dgm:prSet presAssocID="{DA4D3235-5017-5C40-AD54-F3DE4DA2A9DA}" presName="Name37" presStyleLbl="parChTrans1D3" presStyleIdx="7" presStyleCnt="10"/>
      <dgm:spPr/>
    </dgm:pt>
    <dgm:pt modelId="{0EB2347A-DB59-6843-A3E1-1A79EBC86062}" type="pres">
      <dgm:prSet presAssocID="{58B0C0D3-A132-ED47-A1F2-7ED01C3DD17D}" presName="hierRoot2" presStyleCnt="0">
        <dgm:presLayoutVars>
          <dgm:hierBranch val="init"/>
        </dgm:presLayoutVars>
      </dgm:prSet>
      <dgm:spPr/>
    </dgm:pt>
    <dgm:pt modelId="{0AD29867-9A49-884D-B012-AD8D64B7560C}" type="pres">
      <dgm:prSet presAssocID="{58B0C0D3-A132-ED47-A1F2-7ED01C3DD17D}" presName="rootComposite" presStyleCnt="0"/>
      <dgm:spPr/>
    </dgm:pt>
    <dgm:pt modelId="{FE486EE8-B45C-D04F-9656-3D6987965AF1}" type="pres">
      <dgm:prSet presAssocID="{58B0C0D3-A132-ED47-A1F2-7ED01C3DD17D}" presName="rootText" presStyleLbl="node3" presStyleIdx="7" presStyleCnt="10" custScaleX="254905" custLinFactNeighborX="18675">
        <dgm:presLayoutVars>
          <dgm:chPref val="3"/>
        </dgm:presLayoutVars>
      </dgm:prSet>
      <dgm:spPr/>
    </dgm:pt>
    <dgm:pt modelId="{5C8F29E0-B72F-764D-A8E9-200EC773DFFF}" type="pres">
      <dgm:prSet presAssocID="{58B0C0D3-A132-ED47-A1F2-7ED01C3DD17D}" presName="rootConnector" presStyleLbl="node3" presStyleIdx="7" presStyleCnt="10"/>
      <dgm:spPr/>
    </dgm:pt>
    <dgm:pt modelId="{8A3F3A9B-9A1F-A341-8B91-21674BA9F0CD}" type="pres">
      <dgm:prSet presAssocID="{58B0C0D3-A132-ED47-A1F2-7ED01C3DD17D}" presName="hierChild4" presStyleCnt="0"/>
      <dgm:spPr/>
    </dgm:pt>
    <dgm:pt modelId="{128E4CC8-1C9B-E64F-8472-F9294972DDD8}" type="pres">
      <dgm:prSet presAssocID="{58B0C0D3-A132-ED47-A1F2-7ED01C3DD17D}" presName="hierChild5" presStyleCnt="0"/>
      <dgm:spPr/>
    </dgm:pt>
    <dgm:pt modelId="{2B50F822-396E-7C4D-908A-B87159858466}" type="pres">
      <dgm:prSet presAssocID="{53C82433-C22A-D441-8768-4AA814469C7D}" presName="Name37" presStyleLbl="parChTrans1D3" presStyleIdx="8" presStyleCnt="10"/>
      <dgm:spPr/>
    </dgm:pt>
    <dgm:pt modelId="{B6D4F6D3-578B-7448-8307-06857C683FEF}" type="pres">
      <dgm:prSet presAssocID="{6E6B1BBB-BFED-074E-9288-ADE9E65B7519}" presName="hierRoot2" presStyleCnt="0">
        <dgm:presLayoutVars>
          <dgm:hierBranch val="init"/>
        </dgm:presLayoutVars>
      </dgm:prSet>
      <dgm:spPr/>
    </dgm:pt>
    <dgm:pt modelId="{35CA3B64-6AE6-7E41-A893-9D9AE06AD54F}" type="pres">
      <dgm:prSet presAssocID="{6E6B1BBB-BFED-074E-9288-ADE9E65B7519}" presName="rootComposite" presStyleCnt="0"/>
      <dgm:spPr/>
    </dgm:pt>
    <dgm:pt modelId="{D90983DB-B75C-7545-B050-042C6B3E567F}" type="pres">
      <dgm:prSet presAssocID="{6E6B1BBB-BFED-074E-9288-ADE9E65B7519}" presName="rootText" presStyleLbl="node3" presStyleIdx="8" presStyleCnt="10" custScaleX="254905" custLinFactNeighborX="18675">
        <dgm:presLayoutVars>
          <dgm:chPref val="3"/>
        </dgm:presLayoutVars>
      </dgm:prSet>
      <dgm:spPr/>
    </dgm:pt>
    <dgm:pt modelId="{E699DBF8-E4A3-7449-8A3D-2AE7C1C8C1CC}" type="pres">
      <dgm:prSet presAssocID="{6E6B1BBB-BFED-074E-9288-ADE9E65B7519}" presName="rootConnector" presStyleLbl="node3" presStyleIdx="8" presStyleCnt="10"/>
      <dgm:spPr/>
    </dgm:pt>
    <dgm:pt modelId="{B5B10F00-CEF9-E74C-B3E2-02FE395E1A40}" type="pres">
      <dgm:prSet presAssocID="{6E6B1BBB-BFED-074E-9288-ADE9E65B7519}" presName="hierChild4" presStyleCnt="0"/>
      <dgm:spPr/>
    </dgm:pt>
    <dgm:pt modelId="{49BEF0C2-AE7E-CF43-B00E-B06B624AC761}" type="pres">
      <dgm:prSet presAssocID="{6E6B1BBB-BFED-074E-9288-ADE9E65B7519}" presName="hierChild5" presStyleCnt="0"/>
      <dgm:spPr/>
    </dgm:pt>
    <dgm:pt modelId="{7F590DBF-B523-BA47-AFC9-A7F3350244F2}" type="pres">
      <dgm:prSet presAssocID="{16386661-6F94-AF48-B64F-CF2FDE839884}" presName="Name37" presStyleLbl="parChTrans1D3" presStyleIdx="9" presStyleCnt="10"/>
      <dgm:spPr/>
    </dgm:pt>
    <dgm:pt modelId="{755AEA41-5C49-314E-9552-E57CBCA96312}" type="pres">
      <dgm:prSet presAssocID="{4AF7AD29-642D-7A48-B334-0C19AA2B6464}" presName="hierRoot2" presStyleCnt="0">
        <dgm:presLayoutVars>
          <dgm:hierBranch val="init"/>
        </dgm:presLayoutVars>
      </dgm:prSet>
      <dgm:spPr/>
    </dgm:pt>
    <dgm:pt modelId="{EB4AEEFC-F66B-BD48-872D-E69E7406A0B4}" type="pres">
      <dgm:prSet presAssocID="{4AF7AD29-642D-7A48-B334-0C19AA2B6464}" presName="rootComposite" presStyleCnt="0"/>
      <dgm:spPr/>
    </dgm:pt>
    <dgm:pt modelId="{15AE1251-79DA-B64A-A889-0369A8752E27}" type="pres">
      <dgm:prSet presAssocID="{4AF7AD29-642D-7A48-B334-0C19AA2B6464}" presName="rootText" presStyleLbl="node3" presStyleIdx="9" presStyleCnt="10" custScaleX="254905" custLinFactNeighborX="18675">
        <dgm:presLayoutVars>
          <dgm:chPref val="3"/>
        </dgm:presLayoutVars>
      </dgm:prSet>
      <dgm:spPr/>
    </dgm:pt>
    <dgm:pt modelId="{4D753D42-6BC1-1F4E-862F-417E964EA16F}" type="pres">
      <dgm:prSet presAssocID="{4AF7AD29-642D-7A48-B334-0C19AA2B6464}" presName="rootConnector" presStyleLbl="node3" presStyleIdx="9" presStyleCnt="10"/>
      <dgm:spPr/>
    </dgm:pt>
    <dgm:pt modelId="{307E71CF-544A-8E47-A45F-DC1606529684}" type="pres">
      <dgm:prSet presAssocID="{4AF7AD29-642D-7A48-B334-0C19AA2B6464}" presName="hierChild4" presStyleCnt="0"/>
      <dgm:spPr/>
    </dgm:pt>
    <dgm:pt modelId="{BC4B9438-0AA0-7943-86B3-1EE95A91F430}" type="pres">
      <dgm:prSet presAssocID="{4AF7AD29-642D-7A48-B334-0C19AA2B6464}" presName="hierChild5" presStyleCnt="0"/>
      <dgm:spPr/>
    </dgm:pt>
    <dgm:pt modelId="{1C33C112-87F4-4A4B-A026-332B76178230}" type="pres">
      <dgm:prSet presAssocID="{961B47D3-7E0F-6348-B89A-F75A8F803833}" presName="hierChild5" presStyleCnt="0"/>
      <dgm:spPr/>
    </dgm:pt>
    <dgm:pt modelId="{B26D52B1-336B-F843-972E-DCEB5C2BB3B8}" type="pres">
      <dgm:prSet presAssocID="{8DFA3B86-B99F-D249-8EA8-86C9BAD8DB99}" presName="hierChild3" presStyleCnt="0"/>
      <dgm:spPr/>
    </dgm:pt>
  </dgm:ptLst>
  <dgm:cxnLst>
    <dgm:cxn modelId="{0AAD2A00-73B6-4A53-85DB-5E309FBE40F3}" type="presOf" srcId="{2CD167B3-5247-B142-989F-99AD414C3A9B}" destId="{345D1AE8-E94F-0B4D-84AB-E5B7FF921738}" srcOrd="0" destOrd="0" presId="urn:microsoft.com/office/officeart/2005/8/layout/orgChart1"/>
    <dgm:cxn modelId="{F7F1E20B-A17D-4476-ACE7-D06A0A000BFF}" type="presOf" srcId="{D86FF8CC-6D92-9B44-AFFE-40AE734F9174}" destId="{243E2BD3-7436-914D-8F48-37A8CBB58258}" srcOrd="1" destOrd="0" presId="urn:microsoft.com/office/officeart/2005/8/layout/orgChart1"/>
    <dgm:cxn modelId="{D9DD0A13-511E-4F52-8C8C-F734802B6948}" type="presOf" srcId="{7657BC47-79B6-2841-BD16-36F2FDD36324}" destId="{D2B4A5CC-6FF5-074F-83BA-2A9CA220937F}" srcOrd="0" destOrd="0" presId="urn:microsoft.com/office/officeart/2005/8/layout/orgChart1"/>
    <dgm:cxn modelId="{E3623315-829F-4D85-83D2-E3283E8B17F0}" type="presOf" srcId="{961B47D3-7E0F-6348-B89A-F75A8F803833}" destId="{9847E4C4-89D1-AA49-BC61-778E73DE1288}" srcOrd="0" destOrd="0" presId="urn:microsoft.com/office/officeart/2005/8/layout/orgChart1"/>
    <dgm:cxn modelId="{557B5A1F-47E3-49EB-9A10-C1C1662F4BD2}" type="presOf" srcId="{AA162320-8138-CF4B-82DF-37CBCA6A757B}" destId="{E819856D-EDA1-AD48-B1D5-0DE487067E8E}" srcOrd="0" destOrd="0" presId="urn:microsoft.com/office/officeart/2005/8/layout/orgChart1"/>
    <dgm:cxn modelId="{88158821-49E4-ED4B-99BC-786326AF2B8F}" srcId="{855946F9-EB95-F844-B433-29BE489382D4}" destId="{8DFA3B86-B99F-D249-8EA8-86C9BAD8DB99}" srcOrd="0" destOrd="0" parTransId="{FA197813-F8BE-3246-96CA-BE44B2992D76}" sibTransId="{DF1A6323-2252-C746-92A2-3E20D89F8044}"/>
    <dgm:cxn modelId="{8BCF6224-A333-41DA-861E-5A21AEC24653}" type="presOf" srcId="{982FCBEC-B753-1041-9515-A3AD95EC2521}" destId="{35FC9DB7-770C-BA4E-828E-9B7DD6CB555D}" srcOrd="0" destOrd="0" presId="urn:microsoft.com/office/officeart/2005/8/layout/orgChart1"/>
    <dgm:cxn modelId="{30F0F43A-9330-4130-8482-0361060A7EE6}" type="presOf" srcId="{0628EAD1-15CE-FF41-AB8E-7D4E61FD8558}" destId="{65C93FA7-30B8-3E4F-82C5-100416D39AE5}" srcOrd="1" destOrd="0" presId="urn:microsoft.com/office/officeart/2005/8/layout/orgChart1"/>
    <dgm:cxn modelId="{9614073B-BF3C-42F9-A9D8-FC6587D01406}" type="presOf" srcId="{8ACBCB7E-1B53-594F-B895-7A2BAB2D9ACC}" destId="{22705C4F-4158-E44F-AD70-ED735CB12F35}" srcOrd="0" destOrd="0" presId="urn:microsoft.com/office/officeart/2005/8/layout/orgChart1"/>
    <dgm:cxn modelId="{7BC2E03F-EAC6-4CE2-A6C7-F8795740388B}" type="presOf" srcId="{6E6B1BBB-BFED-074E-9288-ADE9E65B7519}" destId="{D90983DB-B75C-7545-B050-042C6B3E567F}" srcOrd="0" destOrd="0" presId="urn:microsoft.com/office/officeart/2005/8/layout/orgChart1"/>
    <dgm:cxn modelId="{6C959D60-055C-A14B-B161-545BD1FF572E}" srcId="{7657BC47-79B6-2841-BD16-36F2FDD36324}" destId="{AA162320-8138-CF4B-82DF-37CBCA6A757B}" srcOrd="4" destOrd="0" parTransId="{D20D45CC-AD37-EB46-81FF-DB37ECA38962}" sibTransId="{5DE99419-8BB9-1849-BB07-F178C08F3925}"/>
    <dgm:cxn modelId="{B7831665-D624-4618-8E9C-3CE06FC58693}" type="presOf" srcId="{A2B9F5E5-C522-E640-B817-A046C93121B9}" destId="{BA68DD96-35B7-F846-905F-DA8CD8285BE0}" srcOrd="1" destOrd="0" presId="urn:microsoft.com/office/officeart/2005/8/layout/orgChart1"/>
    <dgm:cxn modelId="{D94D5D49-32F6-423E-B31F-BEE50670D54D}" type="presOf" srcId="{95FCC2B9-D287-F146-997E-7E505A631564}" destId="{0EF57237-61A8-344F-9FD0-F04C26FFD976}" srcOrd="0" destOrd="0" presId="urn:microsoft.com/office/officeart/2005/8/layout/orgChart1"/>
    <dgm:cxn modelId="{4C01C850-1BE6-43A8-A721-58B2B87AD07F}" type="presOf" srcId="{0628EAD1-15CE-FF41-AB8E-7D4E61FD8558}" destId="{5D738685-85CA-3B45-BE4D-817DCB74E47C}" srcOrd="0" destOrd="0" presId="urn:microsoft.com/office/officeart/2005/8/layout/orgChart1"/>
    <dgm:cxn modelId="{A0F67653-4FD8-4E9A-95F9-DF7DF185F7D9}" type="presOf" srcId="{8DFA3B86-B99F-D249-8EA8-86C9BAD8DB99}" destId="{BBC097E7-F051-104F-B7D4-CFE118B4330E}" srcOrd="0" destOrd="0" presId="urn:microsoft.com/office/officeart/2005/8/layout/orgChart1"/>
    <dgm:cxn modelId="{2F93A453-BC1B-D14D-AEED-E8609FE54E7A}" srcId="{7657BC47-79B6-2841-BD16-36F2FDD36324}" destId="{A2B9F5E5-C522-E640-B817-A046C93121B9}" srcOrd="2" destOrd="0" parTransId="{8ACBCB7E-1B53-594F-B895-7A2BAB2D9ACC}" sibTransId="{F0E0575A-64D4-2346-B364-D2B8F07E9F67}"/>
    <dgm:cxn modelId="{2D707C55-A3BC-BC4A-9FD3-145C1619DE83}" srcId="{961B47D3-7E0F-6348-B89A-F75A8F803833}" destId="{0628EAD1-15CE-FF41-AB8E-7D4E61FD8558}" srcOrd="0" destOrd="0" parTransId="{0E832E49-F6A6-F14E-9CA0-EB40952199DF}" sibTransId="{563A607B-6956-E94F-A787-0381160DA9E2}"/>
    <dgm:cxn modelId="{2138E458-A5B1-4174-9444-D27C77177F7C}" type="presOf" srcId="{982FCBEC-B753-1041-9515-A3AD95EC2521}" destId="{825EB0A9-60DA-804C-8C68-FB435F404549}" srcOrd="1" destOrd="0" presId="urn:microsoft.com/office/officeart/2005/8/layout/orgChart1"/>
    <dgm:cxn modelId="{FD0E8959-DD54-4AE0-8DDC-3646E99076D1}" type="presOf" srcId="{D20D45CC-AD37-EB46-81FF-DB37ECA38962}" destId="{8180F0AE-AC42-D84B-96E2-8B1FBFBE203C}" srcOrd="0" destOrd="0" presId="urn:microsoft.com/office/officeart/2005/8/layout/orgChart1"/>
    <dgm:cxn modelId="{AC0BA17C-D0B9-F94E-BB23-C409D910DC40}" srcId="{8DFA3B86-B99F-D249-8EA8-86C9BAD8DB99}" destId="{7657BC47-79B6-2841-BD16-36F2FDD36324}" srcOrd="0" destOrd="0" parTransId="{F3083BCE-E69C-FE4E-B1B3-61CAC02D784A}" sibTransId="{98B1DAC5-8C85-994C-B286-E94238DA5DB6}"/>
    <dgm:cxn modelId="{0FC3E980-5CC3-D949-A31A-26BBF94023A8}" srcId="{961B47D3-7E0F-6348-B89A-F75A8F803833}" destId="{6E6B1BBB-BFED-074E-9288-ADE9E65B7519}" srcOrd="3" destOrd="0" parTransId="{53C82433-C22A-D441-8768-4AA814469C7D}" sibTransId="{3D9D2C7C-DE09-4E45-8210-55C69A21567B}"/>
    <dgm:cxn modelId="{26D8E683-08E3-D347-9C0C-AF932A6F4F87}" srcId="{8DFA3B86-B99F-D249-8EA8-86C9BAD8DB99}" destId="{961B47D3-7E0F-6348-B89A-F75A8F803833}" srcOrd="1" destOrd="0" parTransId="{803F8E5D-6634-2146-A9C1-3F1F388F28D1}" sibTransId="{BE8B4F7F-6133-604F-A0F1-B064B5DAFFFE}"/>
    <dgm:cxn modelId="{29160B8D-8BE0-4B50-996F-CCD484800283}" type="presOf" srcId="{855946F9-EB95-F844-B433-29BE489382D4}" destId="{60E6A8F3-DF10-514F-8E22-6FCF2A101CEA}" srcOrd="0" destOrd="0" presId="urn:microsoft.com/office/officeart/2005/8/layout/orgChart1"/>
    <dgm:cxn modelId="{56E1268F-18BE-4208-AAEF-0CC139BEC8E9}" type="presOf" srcId="{803F8E5D-6634-2146-A9C1-3F1F388F28D1}" destId="{34D53AFA-456D-F74C-8238-38743676AC24}" srcOrd="0" destOrd="0" presId="urn:microsoft.com/office/officeart/2005/8/layout/orgChart1"/>
    <dgm:cxn modelId="{3C482991-64A9-482A-91FC-86980694E26E}" type="presOf" srcId="{961B47D3-7E0F-6348-B89A-F75A8F803833}" destId="{6BEBD380-EB50-5241-AB17-B6D5EB407525}" srcOrd="1" destOrd="0" presId="urn:microsoft.com/office/officeart/2005/8/layout/orgChart1"/>
    <dgm:cxn modelId="{0A423593-46E4-44D4-A87A-EE51BE0E71C5}" type="presOf" srcId="{934F6D3F-B22E-884E-8934-EF365B3E8A81}" destId="{D03BEB56-0BA3-1E47-903B-C945E6909D09}" srcOrd="1" destOrd="0" presId="urn:microsoft.com/office/officeart/2005/8/layout/orgChart1"/>
    <dgm:cxn modelId="{D4BCE89D-2519-49FB-9DF5-2BAC5003EE83}" type="presOf" srcId="{58B0C0D3-A132-ED47-A1F2-7ED01C3DD17D}" destId="{5C8F29E0-B72F-764D-A8E9-200EC773DFFF}" srcOrd="1" destOrd="0" presId="urn:microsoft.com/office/officeart/2005/8/layout/orgChart1"/>
    <dgm:cxn modelId="{CE2163A0-3868-486F-91A0-E8BECF68E242}" type="presOf" srcId="{4AF7AD29-642D-7A48-B334-0C19AA2B6464}" destId="{4D753D42-6BC1-1F4E-862F-417E964EA16F}" srcOrd="1" destOrd="0" presId="urn:microsoft.com/office/officeart/2005/8/layout/orgChart1"/>
    <dgm:cxn modelId="{332378A0-F541-4978-AB80-8DAD91474BCA}" type="presOf" srcId="{8DFA3B86-B99F-D249-8EA8-86C9BAD8DB99}" destId="{C18616D4-1810-3B44-9247-53D9F6494C83}" srcOrd="1" destOrd="0" presId="urn:microsoft.com/office/officeart/2005/8/layout/orgChart1"/>
    <dgm:cxn modelId="{9D1899A0-50F4-1A4E-9976-63FB35906A35}" srcId="{961B47D3-7E0F-6348-B89A-F75A8F803833}" destId="{58B0C0D3-A132-ED47-A1F2-7ED01C3DD17D}" srcOrd="2" destOrd="0" parTransId="{DA4D3235-5017-5C40-AD54-F3DE4DA2A9DA}" sibTransId="{E6FBA3C3-A4E5-874C-A5CD-3F1F243C7BE5}"/>
    <dgm:cxn modelId="{6C33CDA9-541B-46B6-A458-2FD82E543C65}" type="presOf" srcId="{2CD167B3-5247-B142-989F-99AD414C3A9B}" destId="{77E1BA0E-B4F0-744B-BCF2-1A135E0353AA}" srcOrd="1" destOrd="0" presId="urn:microsoft.com/office/officeart/2005/8/layout/orgChart1"/>
    <dgm:cxn modelId="{CDE379AF-0512-4DA2-8D00-DA7FD2FF8CCA}" type="presOf" srcId="{0E832E49-F6A6-F14E-9CA0-EB40952199DF}" destId="{159707D2-66D6-9D4C-BE78-DAA29D6EE440}" srcOrd="0" destOrd="0" presId="urn:microsoft.com/office/officeart/2005/8/layout/orgChart1"/>
    <dgm:cxn modelId="{2C84B5B4-17CD-4E26-9651-AAF48BA1BE8F}" type="presOf" srcId="{61FF06EF-25C4-D04C-9326-7F7ED311BF0B}" destId="{E4D12727-363C-D948-A52B-BEBE11FBB29C}" srcOrd="0" destOrd="0" presId="urn:microsoft.com/office/officeart/2005/8/layout/orgChart1"/>
    <dgm:cxn modelId="{F4442FB7-647C-470E-B3C5-070849E01557}" type="presOf" srcId="{D86FF8CC-6D92-9B44-AFFE-40AE734F9174}" destId="{0EAAAF3A-7B85-424F-95A6-2D6F5F255D0B}" srcOrd="0" destOrd="0" presId="urn:microsoft.com/office/officeart/2005/8/layout/orgChart1"/>
    <dgm:cxn modelId="{0976E3BC-856F-4150-908A-EC67D6BA5A37}" type="presOf" srcId="{53C82433-C22A-D441-8768-4AA814469C7D}" destId="{2B50F822-396E-7C4D-908A-B87159858466}" srcOrd="0" destOrd="0" presId="urn:microsoft.com/office/officeart/2005/8/layout/orgChart1"/>
    <dgm:cxn modelId="{EE54A8BD-E755-4304-90FF-7D3DCC08E01F}" type="presOf" srcId="{58B0C0D3-A132-ED47-A1F2-7ED01C3DD17D}" destId="{FE486EE8-B45C-D04F-9656-3D6987965AF1}" srcOrd="0" destOrd="0" presId="urn:microsoft.com/office/officeart/2005/8/layout/orgChart1"/>
    <dgm:cxn modelId="{301E4FC0-65B6-43EB-A24A-576CC1BCA853}" type="presOf" srcId="{AA162320-8138-CF4B-82DF-37CBCA6A757B}" destId="{0EE6033C-CC9B-6343-BAE0-C3B8C4A1BC7F}" srcOrd="1" destOrd="0" presId="urn:microsoft.com/office/officeart/2005/8/layout/orgChart1"/>
    <dgm:cxn modelId="{8D964CC3-9169-4DC8-B331-82B773EFDB07}" type="presOf" srcId="{6E6B1BBB-BFED-074E-9288-ADE9E65B7519}" destId="{E699DBF8-E4A3-7449-8A3D-2AE7C1C8C1CC}" srcOrd="1" destOrd="0" presId="urn:microsoft.com/office/officeart/2005/8/layout/orgChart1"/>
    <dgm:cxn modelId="{190A3DC4-4A29-40BC-808A-65BEEC0AB4E0}" type="presOf" srcId="{934F6D3F-B22E-884E-8934-EF365B3E8A81}" destId="{01B155B9-9E64-A34F-BF8B-C3DEA16EF8E4}" srcOrd="0" destOrd="0" presId="urn:microsoft.com/office/officeart/2005/8/layout/orgChart1"/>
    <dgm:cxn modelId="{B1E6EEC4-1DEA-42A5-89E4-610BB2C80248}" type="presOf" srcId="{F003CA13-B0C6-8348-B4A5-F8FE5A3D0019}" destId="{C17F57A0-E201-8748-A4D7-7D7A7BC4CAC9}" srcOrd="0" destOrd="0" presId="urn:microsoft.com/office/officeart/2005/8/layout/orgChart1"/>
    <dgm:cxn modelId="{797167D3-5448-46C0-A4EA-0DCB80624206}" type="presOf" srcId="{7657BC47-79B6-2841-BD16-36F2FDD36324}" destId="{22E97763-7A1A-D240-981B-6D9DA4337497}" srcOrd="1" destOrd="0" presId="urn:microsoft.com/office/officeart/2005/8/layout/orgChart1"/>
    <dgm:cxn modelId="{5DA28DD4-C80A-124F-AC65-682426118B12}" srcId="{961B47D3-7E0F-6348-B89A-F75A8F803833}" destId="{982FCBEC-B753-1041-9515-A3AD95EC2521}" srcOrd="1" destOrd="0" parTransId="{95FCC2B9-D287-F146-997E-7E505A631564}" sibTransId="{AF69AA2A-3C9A-604A-98E8-F4045E8D6ED7}"/>
    <dgm:cxn modelId="{B2719FD6-1017-4DEF-AE6E-268F571380E8}" type="presOf" srcId="{A2B9F5E5-C522-E640-B817-A046C93121B9}" destId="{CA335A39-3B7E-5646-BCA6-FA29B38A431F}" srcOrd="0" destOrd="0" presId="urn:microsoft.com/office/officeart/2005/8/layout/orgChart1"/>
    <dgm:cxn modelId="{5A7624DA-017B-4F4A-AC50-D64AE3518D11}" type="presOf" srcId="{F3083BCE-E69C-FE4E-B1B3-61CAC02D784A}" destId="{95DBEF5E-B855-CA47-A636-0868E9C46756}" srcOrd="0" destOrd="0" presId="urn:microsoft.com/office/officeart/2005/8/layout/orgChart1"/>
    <dgm:cxn modelId="{A369DADC-26AF-D443-82CA-81071B5329D0}" srcId="{7657BC47-79B6-2841-BD16-36F2FDD36324}" destId="{934F6D3F-B22E-884E-8934-EF365B3E8A81}" srcOrd="1" destOrd="0" parTransId="{F003CA13-B0C6-8348-B4A5-F8FE5A3D0019}" sibTransId="{FC75B9B7-C927-7349-A355-F83342AF8C7A}"/>
    <dgm:cxn modelId="{CDE237DE-0E2F-5D4D-B17E-EFE98BC27F58}" srcId="{7657BC47-79B6-2841-BD16-36F2FDD36324}" destId="{2CD167B3-5247-B142-989F-99AD414C3A9B}" srcOrd="3" destOrd="0" parTransId="{D3E6C5E4-0B76-2544-AAF9-2E88B1E6FFF9}" sibTransId="{C1BF7AC4-9B18-E548-BF4B-C9E0869788CE}"/>
    <dgm:cxn modelId="{C114A1DF-265D-4683-8F17-74DD2ACDC8CD}" type="presOf" srcId="{DA4D3235-5017-5C40-AD54-F3DE4DA2A9DA}" destId="{B069B253-38FE-1C47-BEA7-77E3AC55076A}" srcOrd="0" destOrd="0" presId="urn:microsoft.com/office/officeart/2005/8/layout/orgChart1"/>
    <dgm:cxn modelId="{B6A894E4-9081-1F49-87A2-567C0920465A}" srcId="{961B47D3-7E0F-6348-B89A-F75A8F803833}" destId="{4AF7AD29-642D-7A48-B334-0C19AA2B6464}" srcOrd="4" destOrd="0" parTransId="{16386661-6F94-AF48-B64F-CF2FDE839884}" sibTransId="{17F318B2-E3E8-B143-874E-DFD5F5845E25}"/>
    <dgm:cxn modelId="{E1E8E2E5-BC6A-4D81-BFDB-CF4A3702D16C}" type="presOf" srcId="{D3E6C5E4-0B76-2544-AAF9-2E88B1E6FFF9}" destId="{27493122-E059-AF47-9086-95BC2D2F74F2}" srcOrd="0" destOrd="0" presId="urn:microsoft.com/office/officeart/2005/8/layout/orgChart1"/>
    <dgm:cxn modelId="{D53C55E9-A86D-D74B-95BA-3216D2CC9D91}" srcId="{7657BC47-79B6-2841-BD16-36F2FDD36324}" destId="{D86FF8CC-6D92-9B44-AFFE-40AE734F9174}" srcOrd="0" destOrd="0" parTransId="{61FF06EF-25C4-D04C-9326-7F7ED311BF0B}" sibTransId="{436AD5A0-3D82-A54B-802F-1A5A4EF52BAE}"/>
    <dgm:cxn modelId="{59069BE9-69CF-4F46-89E0-912DEC8CFE45}" type="presOf" srcId="{16386661-6F94-AF48-B64F-CF2FDE839884}" destId="{7F590DBF-B523-BA47-AFC9-A7F3350244F2}" srcOrd="0" destOrd="0" presId="urn:microsoft.com/office/officeart/2005/8/layout/orgChart1"/>
    <dgm:cxn modelId="{DE392BFA-E07C-488C-8C5D-A63A7616D23E}" type="presOf" srcId="{4AF7AD29-642D-7A48-B334-0C19AA2B6464}" destId="{15AE1251-79DA-B64A-A889-0369A8752E27}" srcOrd="0" destOrd="0" presId="urn:microsoft.com/office/officeart/2005/8/layout/orgChart1"/>
    <dgm:cxn modelId="{62D2A865-F859-47C0-84BF-8AF6F01777F9}" type="presParOf" srcId="{60E6A8F3-DF10-514F-8E22-6FCF2A101CEA}" destId="{C533E65D-F1F5-EA4E-A659-A4359051E82B}" srcOrd="0" destOrd="0" presId="urn:microsoft.com/office/officeart/2005/8/layout/orgChart1"/>
    <dgm:cxn modelId="{3FD798D7-8FB9-407E-8C14-D2AA174C1BC4}" type="presParOf" srcId="{C533E65D-F1F5-EA4E-A659-A4359051E82B}" destId="{8FD6E94B-A6EA-8949-B938-639AA138578C}" srcOrd="0" destOrd="0" presId="urn:microsoft.com/office/officeart/2005/8/layout/orgChart1"/>
    <dgm:cxn modelId="{73084361-1150-4BAD-82F5-3129945A68CC}" type="presParOf" srcId="{8FD6E94B-A6EA-8949-B938-639AA138578C}" destId="{BBC097E7-F051-104F-B7D4-CFE118B4330E}" srcOrd="0" destOrd="0" presId="urn:microsoft.com/office/officeart/2005/8/layout/orgChart1"/>
    <dgm:cxn modelId="{CF195823-F1FA-486A-8000-A1BA8B36E300}" type="presParOf" srcId="{8FD6E94B-A6EA-8949-B938-639AA138578C}" destId="{C18616D4-1810-3B44-9247-53D9F6494C83}" srcOrd="1" destOrd="0" presId="urn:microsoft.com/office/officeart/2005/8/layout/orgChart1"/>
    <dgm:cxn modelId="{F523C54C-A378-417C-9A34-8A0A67B0E738}" type="presParOf" srcId="{C533E65D-F1F5-EA4E-A659-A4359051E82B}" destId="{8014B037-49A4-1D44-92AE-1A1C92AF59EF}" srcOrd="1" destOrd="0" presId="urn:microsoft.com/office/officeart/2005/8/layout/orgChart1"/>
    <dgm:cxn modelId="{AA752D8B-B39F-47E4-BE87-B1F8665719C2}" type="presParOf" srcId="{8014B037-49A4-1D44-92AE-1A1C92AF59EF}" destId="{95DBEF5E-B855-CA47-A636-0868E9C46756}" srcOrd="0" destOrd="0" presId="urn:microsoft.com/office/officeart/2005/8/layout/orgChart1"/>
    <dgm:cxn modelId="{636923BA-44C0-4886-A8F0-F23D2938B263}" type="presParOf" srcId="{8014B037-49A4-1D44-92AE-1A1C92AF59EF}" destId="{22E84B25-5359-A147-8D5F-49B286A3C763}" srcOrd="1" destOrd="0" presId="urn:microsoft.com/office/officeart/2005/8/layout/orgChart1"/>
    <dgm:cxn modelId="{D7CD99A2-D171-4D55-ABFF-1071848CFD99}" type="presParOf" srcId="{22E84B25-5359-A147-8D5F-49B286A3C763}" destId="{2F61EDD3-9EAC-A54E-AE11-2C1E9982782B}" srcOrd="0" destOrd="0" presId="urn:microsoft.com/office/officeart/2005/8/layout/orgChart1"/>
    <dgm:cxn modelId="{E0FFEAC0-6A45-43BE-9F35-4D89762DC250}" type="presParOf" srcId="{2F61EDD3-9EAC-A54E-AE11-2C1E9982782B}" destId="{D2B4A5CC-6FF5-074F-83BA-2A9CA220937F}" srcOrd="0" destOrd="0" presId="urn:microsoft.com/office/officeart/2005/8/layout/orgChart1"/>
    <dgm:cxn modelId="{2F37400E-63B8-45C9-A157-144F8102E3C1}" type="presParOf" srcId="{2F61EDD3-9EAC-A54E-AE11-2C1E9982782B}" destId="{22E97763-7A1A-D240-981B-6D9DA4337497}" srcOrd="1" destOrd="0" presId="urn:microsoft.com/office/officeart/2005/8/layout/orgChart1"/>
    <dgm:cxn modelId="{27C5EBE9-4D50-41CA-A916-C87697875DF8}" type="presParOf" srcId="{22E84B25-5359-A147-8D5F-49B286A3C763}" destId="{6A0E2047-CD70-2C45-9F8B-527E05F730AD}" srcOrd="1" destOrd="0" presId="urn:microsoft.com/office/officeart/2005/8/layout/orgChart1"/>
    <dgm:cxn modelId="{DDA317DF-09BF-4003-8DDE-31845BC8569C}" type="presParOf" srcId="{6A0E2047-CD70-2C45-9F8B-527E05F730AD}" destId="{E4D12727-363C-D948-A52B-BEBE11FBB29C}" srcOrd="0" destOrd="0" presId="urn:microsoft.com/office/officeart/2005/8/layout/orgChart1"/>
    <dgm:cxn modelId="{ABF1D745-25EC-4A48-99A7-16811F49ECAD}" type="presParOf" srcId="{6A0E2047-CD70-2C45-9F8B-527E05F730AD}" destId="{B447F431-54B1-8E4B-BE8D-32F2F4453856}" srcOrd="1" destOrd="0" presId="urn:microsoft.com/office/officeart/2005/8/layout/orgChart1"/>
    <dgm:cxn modelId="{430EFD3F-6BC0-4B87-B969-BB27823CCAD5}" type="presParOf" srcId="{B447F431-54B1-8E4B-BE8D-32F2F4453856}" destId="{0EBD96DA-7F66-5948-AEC3-7B3CA8997898}" srcOrd="0" destOrd="0" presId="urn:microsoft.com/office/officeart/2005/8/layout/orgChart1"/>
    <dgm:cxn modelId="{5E15D6D5-62AD-4F8C-8BAD-CAC2E70734B2}" type="presParOf" srcId="{0EBD96DA-7F66-5948-AEC3-7B3CA8997898}" destId="{0EAAAF3A-7B85-424F-95A6-2D6F5F255D0B}" srcOrd="0" destOrd="0" presId="urn:microsoft.com/office/officeart/2005/8/layout/orgChart1"/>
    <dgm:cxn modelId="{841E2B2D-DC3A-4A70-AEBD-04840209EFE4}" type="presParOf" srcId="{0EBD96DA-7F66-5948-AEC3-7B3CA8997898}" destId="{243E2BD3-7436-914D-8F48-37A8CBB58258}" srcOrd="1" destOrd="0" presId="urn:microsoft.com/office/officeart/2005/8/layout/orgChart1"/>
    <dgm:cxn modelId="{08134AB9-B0CB-49DE-ABE8-85A6FAB187CF}" type="presParOf" srcId="{B447F431-54B1-8E4B-BE8D-32F2F4453856}" destId="{3D95A1E3-0663-5A45-9265-09478ED861B0}" srcOrd="1" destOrd="0" presId="urn:microsoft.com/office/officeart/2005/8/layout/orgChart1"/>
    <dgm:cxn modelId="{4819D36C-A808-43F4-BEC4-BA40F9ECADE7}" type="presParOf" srcId="{B447F431-54B1-8E4B-BE8D-32F2F4453856}" destId="{3D7AA10F-6AC0-2E4D-956C-9690AB75F886}" srcOrd="2" destOrd="0" presId="urn:microsoft.com/office/officeart/2005/8/layout/orgChart1"/>
    <dgm:cxn modelId="{95124617-1E28-4B56-862F-1E61F02F2981}" type="presParOf" srcId="{6A0E2047-CD70-2C45-9F8B-527E05F730AD}" destId="{C17F57A0-E201-8748-A4D7-7D7A7BC4CAC9}" srcOrd="2" destOrd="0" presId="urn:microsoft.com/office/officeart/2005/8/layout/orgChart1"/>
    <dgm:cxn modelId="{EE6D0B7A-80FC-410A-AC67-F7323A3A048B}" type="presParOf" srcId="{6A0E2047-CD70-2C45-9F8B-527E05F730AD}" destId="{6A467436-DA65-CF4D-94DB-DC9E8A01B9D3}" srcOrd="3" destOrd="0" presId="urn:microsoft.com/office/officeart/2005/8/layout/orgChart1"/>
    <dgm:cxn modelId="{54363211-4658-4D73-924F-033B47A86E77}" type="presParOf" srcId="{6A467436-DA65-CF4D-94DB-DC9E8A01B9D3}" destId="{FB70B683-48A0-B845-B9AB-E1630BF16418}" srcOrd="0" destOrd="0" presId="urn:microsoft.com/office/officeart/2005/8/layout/orgChart1"/>
    <dgm:cxn modelId="{6832C39B-0BEB-443E-997F-53C60E9D623E}" type="presParOf" srcId="{FB70B683-48A0-B845-B9AB-E1630BF16418}" destId="{01B155B9-9E64-A34F-BF8B-C3DEA16EF8E4}" srcOrd="0" destOrd="0" presId="urn:microsoft.com/office/officeart/2005/8/layout/orgChart1"/>
    <dgm:cxn modelId="{B3CE9667-1734-4F72-87B3-05BBE24B8C69}" type="presParOf" srcId="{FB70B683-48A0-B845-B9AB-E1630BF16418}" destId="{D03BEB56-0BA3-1E47-903B-C945E6909D09}" srcOrd="1" destOrd="0" presId="urn:microsoft.com/office/officeart/2005/8/layout/orgChart1"/>
    <dgm:cxn modelId="{4393D3F5-360C-4C6D-B79A-0441829F301B}" type="presParOf" srcId="{6A467436-DA65-CF4D-94DB-DC9E8A01B9D3}" destId="{25FA76DA-71F8-EB46-91B1-59FCF33CCDED}" srcOrd="1" destOrd="0" presId="urn:microsoft.com/office/officeart/2005/8/layout/orgChart1"/>
    <dgm:cxn modelId="{94B17356-176C-4592-BFCE-AC4E4840FCFA}" type="presParOf" srcId="{6A467436-DA65-CF4D-94DB-DC9E8A01B9D3}" destId="{6986CA32-078B-C74C-A5B9-A52A667CFB4E}" srcOrd="2" destOrd="0" presId="urn:microsoft.com/office/officeart/2005/8/layout/orgChart1"/>
    <dgm:cxn modelId="{80D04BF1-B1FB-4E85-BCA1-665D80FD3F73}" type="presParOf" srcId="{6A0E2047-CD70-2C45-9F8B-527E05F730AD}" destId="{22705C4F-4158-E44F-AD70-ED735CB12F35}" srcOrd="4" destOrd="0" presId="urn:microsoft.com/office/officeart/2005/8/layout/orgChart1"/>
    <dgm:cxn modelId="{68A4B5DA-C15A-4B6D-8208-EA00CF86366B}" type="presParOf" srcId="{6A0E2047-CD70-2C45-9F8B-527E05F730AD}" destId="{8F8F55CD-B28B-9447-BB49-8F6C4A71F2E6}" srcOrd="5" destOrd="0" presId="urn:microsoft.com/office/officeart/2005/8/layout/orgChart1"/>
    <dgm:cxn modelId="{C55CAA87-F33B-4828-9C0A-E98FD3F64045}" type="presParOf" srcId="{8F8F55CD-B28B-9447-BB49-8F6C4A71F2E6}" destId="{0BAE794A-FAA3-894B-8FA1-3EBCCB764CF7}" srcOrd="0" destOrd="0" presId="urn:microsoft.com/office/officeart/2005/8/layout/orgChart1"/>
    <dgm:cxn modelId="{5B804A4F-E1E9-4144-B417-0CE2928A3D62}" type="presParOf" srcId="{0BAE794A-FAA3-894B-8FA1-3EBCCB764CF7}" destId="{CA335A39-3B7E-5646-BCA6-FA29B38A431F}" srcOrd="0" destOrd="0" presId="urn:microsoft.com/office/officeart/2005/8/layout/orgChart1"/>
    <dgm:cxn modelId="{166619CD-7C7D-4C4C-BF20-AFF4E8B4F791}" type="presParOf" srcId="{0BAE794A-FAA3-894B-8FA1-3EBCCB764CF7}" destId="{BA68DD96-35B7-F846-905F-DA8CD8285BE0}" srcOrd="1" destOrd="0" presId="urn:microsoft.com/office/officeart/2005/8/layout/orgChart1"/>
    <dgm:cxn modelId="{634E79AC-A906-4B53-A48E-0CBBBA302FC4}" type="presParOf" srcId="{8F8F55CD-B28B-9447-BB49-8F6C4A71F2E6}" destId="{FC647FFB-6FB3-EF4D-A2B6-CBA97E471EDF}" srcOrd="1" destOrd="0" presId="urn:microsoft.com/office/officeart/2005/8/layout/orgChart1"/>
    <dgm:cxn modelId="{758C48EC-B087-4108-A9AD-174F43C8758C}" type="presParOf" srcId="{8F8F55CD-B28B-9447-BB49-8F6C4A71F2E6}" destId="{29C030CB-F6A3-9143-B079-BB6DE6F3145C}" srcOrd="2" destOrd="0" presId="urn:microsoft.com/office/officeart/2005/8/layout/orgChart1"/>
    <dgm:cxn modelId="{EBEADA57-8590-4BD5-AB3C-47946C6EE290}" type="presParOf" srcId="{6A0E2047-CD70-2C45-9F8B-527E05F730AD}" destId="{27493122-E059-AF47-9086-95BC2D2F74F2}" srcOrd="6" destOrd="0" presId="urn:microsoft.com/office/officeart/2005/8/layout/orgChart1"/>
    <dgm:cxn modelId="{B617F917-B6CB-4A22-BD57-24069F1BECEE}" type="presParOf" srcId="{6A0E2047-CD70-2C45-9F8B-527E05F730AD}" destId="{C876BCE9-4835-9447-951D-380952C769E5}" srcOrd="7" destOrd="0" presId="urn:microsoft.com/office/officeart/2005/8/layout/orgChart1"/>
    <dgm:cxn modelId="{B4E80F0C-2485-4CBE-9034-646B1FF1B30F}" type="presParOf" srcId="{C876BCE9-4835-9447-951D-380952C769E5}" destId="{8DEA867E-E41D-334D-BAE2-43E276FBA113}" srcOrd="0" destOrd="0" presId="urn:microsoft.com/office/officeart/2005/8/layout/orgChart1"/>
    <dgm:cxn modelId="{156224BD-FCFC-46F2-AB4A-4008E996F883}" type="presParOf" srcId="{8DEA867E-E41D-334D-BAE2-43E276FBA113}" destId="{345D1AE8-E94F-0B4D-84AB-E5B7FF921738}" srcOrd="0" destOrd="0" presId="urn:microsoft.com/office/officeart/2005/8/layout/orgChart1"/>
    <dgm:cxn modelId="{53E4B45C-B12D-4888-9B76-5BDC713C8687}" type="presParOf" srcId="{8DEA867E-E41D-334D-BAE2-43E276FBA113}" destId="{77E1BA0E-B4F0-744B-BCF2-1A135E0353AA}" srcOrd="1" destOrd="0" presId="urn:microsoft.com/office/officeart/2005/8/layout/orgChart1"/>
    <dgm:cxn modelId="{E98173EE-7062-4D41-837B-B21A4D424208}" type="presParOf" srcId="{C876BCE9-4835-9447-951D-380952C769E5}" destId="{1BC4003C-9109-B842-A131-9762FE10A8DE}" srcOrd="1" destOrd="0" presId="urn:microsoft.com/office/officeart/2005/8/layout/orgChart1"/>
    <dgm:cxn modelId="{2E718431-5543-41D9-936E-9082C987A519}" type="presParOf" srcId="{C876BCE9-4835-9447-951D-380952C769E5}" destId="{B01BDB79-AA8C-EE40-99BB-57B0DEDAE78C}" srcOrd="2" destOrd="0" presId="urn:microsoft.com/office/officeart/2005/8/layout/orgChart1"/>
    <dgm:cxn modelId="{07775FDF-BC2C-409C-AF34-A0A0ACA87BE8}" type="presParOf" srcId="{6A0E2047-CD70-2C45-9F8B-527E05F730AD}" destId="{8180F0AE-AC42-D84B-96E2-8B1FBFBE203C}" srcOrd="8" destOrd="0" presId="urn:microsoft.com/office/officeart/2005/8/layout/orgChart1"/>
    <dgm:cxn modelId="{D364CA84-77DB-4CCD-95E7-1DCA5C645AD3}" type="presParOf" srcId="{6A0E2047-CD70-2C45-9F8B-527E05F730AD}" destId="{D793BEF2-C42A-AB46-BFAF-4E4F7B28EE55}" srcOrd="9" destOrd="0" presId="urn:microsoft.com/office/officeart/2005/8/layout/orgChart1"/>
    <dgm:cxn modelId="{D4BBC613-7E02-43F5-8F33-7AE8E1DC7A29}" type="presParOf" srcId="{D793BEF2-C42A-AB46-BFAF-4E4F7B28EE55}" destId="{20F77F90-C6A5-CB43-8AA9-2CA2AAAEB714}" srcOrd="0" destOrd="0" presId="urn:microsoft.com/office/officeart/2005/8/layout/orgChart1"/>
    <dgm:cxn modelId="{87F60BCB-0E39-416F-B3CA-E4DDC6D8799F}" type="presParOf" srcId="{20F77F90-C6A5-CB43-8AA9-2CA2AAAEB714}" destId="{E819856D-EDA1-AD48-B1D5-0DE487067E8E}" srcOrd="0" destOrd="0" presId="urn:microsoft.com/office/officeart/2005/8/layout/orgChart1"/>
    <dgm:cxn modelId="{930248EC-BDCD-4C80-97ED-55FDFF97F4FE}" type="presParOf" srcId="{20F77F90-C6A5-CB43-8AA9-2CA2AAAEB714}" destId="{0EE6033C-CC9B-6343-BAE0-C3B8C4A1BC7F}" srcOrd="1" destOrd="0" presId="urn:microsoft.com/office/officeart/2005/8/layout/orgChart1"/>
    <dgm:cxn modelId="{0A6AD66B-9AAE-4FCC-BB2A-75DFECF4AB28}" type="presParOf" srcId="{D793BEF2-C42A-AB46-BFAF-4E4F7B28EE55}" destId="{1E6B5C12-0F3B-9245-ABFB-0099C5F18BA6}" srcOrd="1" destOrd="0" presId="urn:microsoft.com/office/officeart/2005/8/layout/orgChart1"/>
    <dgm:cxn modelId="{35A54040-1B06-48FB-9C0C-662E986752B2}" type="presParOf" srcId="{D793BEF2-C42A-AB46-BFAF-4E4F7B28EE55}" destId="{064FFB19-4E40-E94F-A260-8C5504E3F310}" srcOrd="2" destOrd="0" presId="urn:microsoft.com/office/officeart/2005/8/layout/orgChart1"/>
    <dgm:cxn modelId="{A2083A0B-E95C-46F1-87AA-04C652382EA7}" type="presParOf" srcId="{22E84B25-5359-A147-8D5F-49B286A3C763}" destId="{773FAEAD-D44A-3845-B3F4-4FAB1FCF592A}" srcOrd="2" destOrd="0" presId="urn:microsoft.com/office/officeart/2005/8/layout/orgChart1"/>
    <dgm:cxn modelId="{3E46F9AD-448B-4DDC-9F05-45D5A3D9FC26}" type="presParOf" srcId="{8014B037-49A4-1D44-92AE-1A1C92AF59EF}" destId="{34D53AFA-456D-F74C-8238-38743676AC24}" srcOrd="2" destOrd="0" presId="urn:microsoft.com/office/officeart/2005/8/layout/orgChart1"/>
    <dgm:cxn modelId="{7D608FAD-FDDF-4FC3-B7DA-EB2B9325F92A}" type="presParOf" srcId="{8014B037-49A4-1D44-92AE-1A1C92AF59EF}" destId="{01FF00BA-C755-674A-A3E0-75EB8EFD5721}" srcOrd="3" destOrd="0" presId="urn:microsoft.com/office/officeart/2005/8/layout/orgChart1"/>
    <dgm:cxn modelId="{6E3F81AE-D770-4FDA-B56C-00BEDC0E0591}" type="presParOf" srcId="{01FF00BA-C755-674A-A3E0-75EB8EFD5721}" destId="{9D211380-75F5-4A40-BEFF-15A66E969805}" srcOrd="0" destOrd="0" presId="urn:microsoft.com/office/officeart/2005/8/layout/orgChart1"/>
    <dgm:cxn modelId="{5273B6F8-35B3-49B3-82D5-AD37B3E4173B}" type="presParOf" srcId="{9D211380-75F5-4A40-BEFF-15A66E969805}" destId="{9847E4C4-89D1-AA49-BC61-778E73DE1288}" srcOrd="0" destOrd="0" presId="urn:microsoft.com/office/officeart/2005/8/layout/orgChart1"/>
    <dgm:cxn modelId="{63B4D2C5-FA5A-48E5-8777-0E0C3072672B}" type="presParOf" srcId="{9D211380-75F5-4A40-BEFF-15A66E969805}" destId="{6BEBD380-EB50-5241-AB17-B6D5EB407525}" srcOrd="1" destOrd="0" presId="urn:microsoft.com/office/officeart/2005/8/layout/orgChart1"/>
    <dgm:cxn modelId="{4AD929AE-8B8A-4C2B-BBEF-FDB71FF52FB1}" type="presParOf" srcId="{01FF00BA-C755-674A-A3E0-75EB8EFD5721}" destId="{E08DA916-B33B-CB4A-9397-EADEA01C44E9}" srcOrd="1" destOrd="0" presId="urn:microsoft.com/office/officeart/2005/8/layout/orgChart1"/>
    <dgm:cxn modelId="{5D77E246-3444-4716-BAC2-EE7CD4BAA8B6}" type="presParOf" srcId="{E08DA916-B33B-CB4A-9397-EADEA01C44E9}" destId="{159707D2-66D6-9D4C-BE78-DAA29D6EE440}" srcOrd="0" destOrd="0" presId="urn:microsoft.com/office/officeart/2005/8/layout/orgChart1"/>
    <dgm:cxn modelId="{8E427A6F-D0BE-43B7-93B0-84C6A814228B}" type="presParOf" srcId="{E08DA916-B33B-CB4A-9397-EADEA01C44E9}" destId="{22DE0B85-8FB4-254C-A612-D1F87EBB8BC2}" srcOrd="1" destOrd="0" presId="urn:microsoft.com/office/officeart/2005/8/layout/orgChart1"/>
    <dgm:cxn modelId="{23A5303D-987B-41B7-B4DE-797025B0BC1E}" type="presParOf" srcId="{22DE0B85-8FB4-254C-A612-D1F87EBB8BC2}" destId="{0EFFFCB7-DEE9-7644-BCCD-53680B7CEACF}" srcOrd="0" destOrd="0" presId="urn:microsoft.com/office/officeart/2005/8/layout/orgChart1"/>
    <dgm:cxn modelId="{FE676046-BB40-4836-8C48-89CE78F500DC}" type="presParOf" srcId="{0EFFFCB7-DEE9-7644-BCCD-53680B7CEACF}" destId="{5D738685-85CA-3B45-BE4D-817DCB74E47C}" srcOrd="0" destOrd="0" presId="urn:microsoft.com/office/officeart/2005/8/layout/orgChart1"/>
    <dgm:cxn modelId="{DE24FD6C-8968-4E95-B93C-E02941084EC3}" type="presParOf" srcId="{0EFFFCB7-DEE9-7644-BCCD-53680B7CEACF}" destId="{65C93FA7-30B8-3E4F-82C5-100416D39AE5}" srcOrd="1" destOrd="0" presId="urn:microsoft.com/office/officeart/2005/8/layout/orgChart1"/>
    <dgm:cxn modelId="{4F85CAF8-656A-4F05-865A-DD3466EAA3C3}" type="presParOf" srcId="{22DE0B85-8FB4-254C-A612-D1F87EBB8BC2}" destId="{BC21109E-3B5F-774D-9707-57CA715FB4A5}" srcOrd="1" destOrd="0" presId="urn:microsoft.com/office/officeart/2005/8/layout/orgChart1"/>
    <dgm:cxn modelId="{B4EAB3D3-B5CD-40CB-A4AA-FF175A59AE5C}" type="presParOf" srcId="{22DE0B85-8FB4-254C-A612-D1F87EBB8BC2}" destId="{D1B7424E-F475-0641-9C86-9A5112B53378}" srcOrd="2" destOrd="0" presId="urn:microsoft.com/office/officeart/2005/8/layout/orgChart1"/>
    <dgm:cxn modelId="{8B91CFB5-FA1C-405E-B861-ABDB36818928}" type="presParOf" srcId="{E08DA916-B33B-CB4A-9397-EADEA01C44E9}" destId="{0EF57237-61A8-344F-9FD0-F04C26FFD976}" srcOrd="2" destOrd="0" presId="urn:microsoft.com/office/officeart/2005/8/layout/orgChart1"/>
    <dgm:cxn modelId="{9D3DE1BB-39BC-48E7-A899-C364F555C5F8}" type="presParOf" srcId="{E08DA916-B33B-CB4A-9397-EADEA01C44E9}" destId="{03E4FDA0-45C8-3141-94AA-FA468A7A3CA1}" srcOrd="3" destOrd="0" presId="urn:microsoft.com/office/officeart/2005/8/layout/orgChart1"/>
    <dgm:cxn modelId="{03BA8F86-52A5-418C-A0AA-28001AED151E}" type="presParOf" srcId="{03E4FDA0-45C8-3141-94AA-FA468A7A3CA1}" destId="{D2EEEC4C-E161-924B-95EE-F7EE227043C9}" srcOrd="0" destOrd="0" presId="urn:microsoft.com/office/officeart/2005/8/layout/orgChart1"/>
    <dgm:cxn modelId="{B771191C-1043-42AA-9C82-00519B48B7E9}" type="presParOf" srcId="{D2EEEC4C-E161-924B-95EE-F7EE227043C9}" destId="{35FC9DB7-770C-BA4E-828E-9B7DD6CB555D}" srcOrd="0" destOrd="0" presId="urn:microsoft.com/office/officeart/2005/8/layout/orgChart1"/>
    <dgm:cxn modelId="{3CA157E5-2160-4DB4-B801-42091EF96648}" type="presParOf" srcId="{D2EEEC4C-E161-924B-95EE-F7EE227043C9}" destId="{825EB0A9-60DA-804C-8C68-FB435F404549}" srcOrd="1" destOrd="0" presId="urn:microsoft.com/office/officeart/2005/8/layout/orgChart1"/>
    <dgm:cxn modelId="{22FE7EEC-E24A-4E9D-A932-78F7B425B059}" type="presParOf" srcId="{03E4FDA0-45C8-3141-94AA-FA468A7A3CA1}" destId="{B3425365-9D9E-904B-8F10-DC563D3BF6AB}" srcOrd="1" destOrd="0" presId="urn:microsoft.com/office/officeart/2005/8/layout/orgChart1"/>
    <dgm:cxn modelId="{9303C062-7D8D-4AB0-A863-502BBFDAD99E}" type="presParOf" srcId="{03E4FDA0-45C8-3141-94AA-FA468A7A3CA1}" destId="{6BD35A91-3B19-CB42-BD91-1501EBA0F372}" srcOrd="2" destOrd="0" presId="urn:microsoft.com/office/officeart/2005/8/layout/orgChart1"/>
    <dgm:cxn modelId="{086E3392-11FF-461C-A7F5-E0F6A18AAA49}" type="presParOf" srcId="{E08DA916-B33B-CB4A-9397-EADEA01C44E9}" destId="{B069B253-38FE-1C47-BEA7-77E3AC55076A}" srcOrd="4" destOrd="0" presId="urn:microsoft.com/office/officeart/2005/8/layout/orgChart1"/>
    <dgm:cxn modelId="{9CC6DFA7-DDA1-49F3-B4B5-1E5A6BB83FB9}" type="presParOf" srcId="{E08DA916-B33B-CB4A-9397-EADEA01C44E9}" destId="{0EB2347A-DB59-6843-A3E1-1A79EBC86062}" srcOrd="5" destOrd="0" presId="urn:microsoft.com/office/officeart/2005/8/layout/orgChart1"/>
    <dgm:cxn modelId="{7F6CCF2E-E075-4FA9-A397-E973D6D2354D}" type="presParOf" srcId="{0EB2347A-DB59-6843-A3E1-1A79EBC86062}" destId="{0AD29867-9A49-884D-B012-AD8D64B7560C}" srcOrd="0" destOrd="0" presId="urn:microsoft.com/office/officeart/2005/8/layout/orgChart1"/>
    <dgm:cxn modelId="{3334C7E9-71DC-48B8-8693-641969871528}" type="presParOf" srcId="{0AD29867-9A49-884D-B012-AD8D64B7560C}" destId="{FE486EE8-B45C-D04F-9656-3D6987965AF1}" srcOrd="0" destOrd="0" presId="urn:microsoft.com/office/officeart/2005/8/layout/orgChart1"/>
    <dgm:cxn modelId="{901E6E7E-4399-4290-9FC8-31355C473488}" type="presParOf" srcId="{0AD29867-9A49-884D-B012-AD8D64B7560C}" destId="{5C8F29E0-B72F-764D-A8E9-200EC773DFFF}" srcOrd="1" destOrd="0" presId="urn:microsoft.com/office/officeart/2005/8/layout/orgChart1"/>
    <dgm:cxn modelId="{6CDC2B80-8063-4E01-89E1-EC51C2125D5D}" type="presParOf" srcId="{0EB2347A-DB59-6843-A3E1-1A79EBC86062}" destId="{8A3F3A9B-9A1F-A341-8B91-21674BA9F0CD}" srcOrd="1" destOrd="0" presId="urn:microsoft.com/office/officeart/2005/8/layout/orgChart1"/>
    <dgm:cxn modelId="{6D5431B2-B1AF-497A-AAEF-2D799D9F53CD}" type="presParOf" srcId="{0EB2347A-DB59-6843-A3E1-1A79EBC86062}" destId="{128E4CC8-1C9B-E64F-8472-F9294972DDD8}" srcOrd="2" destOrd="0" presId="urn:microsoft.com/office/officeart/2005/8/layout/orgChart1"/>
    <dgm:cxn modelId="{878E7FBF-5F74-4040-A829-290D0BCA0CE8}" type="presParOf" srcId="{E08DA916-B33B-CB4A-9397-EADEA01C44E9}" destId="{2B50F822-396E-7C4D-908A-B87159858466}" srcOrd="6" destOrd="0" presId="urn:microsoft.com/office/officeart/2005/8/layout/orgChart1"/>
    <dgm:cxn modelId="{1411168C-204F-42B1-A22D-D60620FAA180}" type="presParOf" srcId="{E08DA916-B33B-CB4A-9397-EADEA01C44E9}" destId="{B6D4F6D3-578B-7448-8307-06857C683FEF}" srcOrd="7" destOrd="0" presId="urn:microsoft.com/office/officeart/2005/8/layout/orgChart1"/>
    <dgm:cxn modelId="{ADF71869-D848-4597-BA8C-C1FB22C43813}" type="presParOf" srcId="{B6D4F6D3-578B-7448-8307-06857C683FEF}" destId="{35CA3B64-6AE6-7E41-A893-9D9AE06AD54F}" srcOrd="0" destOrd="0" presId="urn:microsoft.com/office/officeart/2005/8/layout/orgChart1"/>
    <dgm:cxn modelId="{E4DF0400-94BB-4F5A-B21B-E86680A97126}" type="presParOf" srcId="{35CA3B64-6AE6-7E41-A893-9D9AE06AD54F}" destId="{D90983DB-B75C-7545-B050-042C6B3E567F}" srcOrd="0" destOrd="0" presId="urn:microsoft.com/office/officeart/2005/8/layout/orgChart1"/>
    <dgm:cxn modelId="{E3C55AAF-5544-44AD-85F8-88407626B448}" type="presParOf" srcId="{35CA3B64-6AE6-7E41-A893-9D9AE06AD54F}" destId="{E699DBF8-E4A3-7449-8A3D-2AE7C1C8C1CC}" srcOrd="1" destOrd="0" presId="urn:microsoft.com/office/officeart/2005/8/layout/orgChart1"/>
    <dgm:cxn modelId="{5BFE6E58-9B39-4996-83B4-903303C0B8FA}" type="presParOf" srcId="{B6D4F6D3-578B-7448-8307-06857C683FEF}" destId="{B5B10F00-CEF9-E74C-B3E2-02FE395E1A40}" srcOrd="1" destOrd="0" presId="urn:microsoft.com/office/officeart/2005/8/layout/orgChart1"/>
    <dgm:cxn modelId="{2104D802-1495-4CF2-BDC7-A6082BBAE414}" type="presParOf" srcId="{B6D4F6D3-578B-7448-8307-06857C683FEF}" destId="{49BEF0C2-AE7E-CF43-B00E-B06B624AC761}" srcOrd="2" destOrd="0" presId="urn:microsoft.com/office/officeart/2005/8/layout/orgChart1"/>
    <dgm:cxn modelId="{9A83EBB3-B73C-4E1A-840B-C855AE700B6A}" type="presParOf" srcId="{E08DA916-B33B-CB4A-9397-EADEA01C44E9}" destId="{7F590DBF-B523-BA47-AFC9-A7F3350244F2}" srcOrd="8" destOrd="0" presId="urn:microsoft.com/office/officeart/2005/8/layout/orgChart1"/>
    <dgm:cxn modelId="{DE7E9E6B-D147-4995-9E24-F3A473905CB6}" type="presParOf" srcId="{E08DA916-B33B-CB4A-9397-EADEA01C44E9}" destId="{755AEA41-5C49-314E-9552-E57CBCA96312}" srcOrd="9" destOrd="0" presId="urn:microsoft.com/office/officeart/2005/8/layout/orgChart1"/>
    <dgm:cxn modelId="{F6E56299-C1ED-492C-8E8F-3E92F34B254A}" type="presParOf" srcId="{755AEA41-5C49-314E-9552-E57CBCA96312}" destId="{EB4AEEFC-F66B-BD48-872D-E69E7406A0B4}" srcOrd="0" destOrd="0" presId="urn:microsoft.com/office/officeart/2005/8/layout/orgChart1"/>
    <dgm:cxn modelId="{E7280B4B-4460-46B6-9CA6-88861A268D1C}" type="presParOf" srcId="{EB4AEEFC-F66B-BD48-872D-E69E7406A0B4}" destId="{15AE1251-79DA-B64A-A889-0369A8752E27}" srcOrd="0" destOrd="0" presId="urn:microsoft.com/office/officeart/2005/8/layout/orgChart1"/>
    <dgm:cxn modelId="{4758CB80-2FC4-4383-8D4B-80BEEEC10535}" type="presParOf" srcId="{EB4AEEFC-F66B-BD48-872D-E69E7406A0B4}" destId="{4D753D42-6BC1-1F4E-862F-417E964EA16F}" srcOrd="1" destOrd="0" presId="urn:microsoft.com/office/officeart/2005/8/layout/orgChart1"/>
    <dgm:cxn modelId="{DB424577-F23D-48B5-9515-8143E4B9C194}" type="presParOf" srcId="{755AEA41-5C49-314E-9552-E57CBCA96312}" destId="{307E71CF-544A-8E47-A45F-DC1606529684}" srcOrd="1" destOrd="0" presId="urn:microsoft.com/office/officeart/2005/8/layout/orgChart1"/>
    <dgm:cxn modelId="{F16B2626-6D76-42ED-A7E9-126E54179952}" type="presParOf" srcId="{755AEA41-5C49-314E-9552-E57CBCA96312}" destId="{BC4B9438-0AA0-7943-86B3-1EE95A91F430}" srcOrd="2" destOrd="0" presId="urn:microsoft.com/office/officeart/2005/8/layout/orgChart1"/>
    <dgm:cxn modelId="{4C3D8ACF-73AB-4F0C-8F24-1B7B302AB492}" type="presParOf" srcId="{01FF00BA-C755-674A-A3E0-75EB8EFD5721}" destId="{1C33C112-87F4-4A4B-A026-332B76178230}" srcOrd="2" destOrd="0" presId="urn:microsoft.com/office/officeart/2005/8/layout/orgChart1"/>
    <dgm:cxn modelId="{8050ABE9-D18E-4ADE-BAF6-3452550EBA53}" type="presParOf" srcId="{C533E65D-F1F5-EA4E-A659-A4359051E82B}" destId="{B26D52B1-336B-F843-972E-DCEB5C2BB3B8}" srcOrd="2" destOrd="0" presId="urn:microsoft.com/office/officeart/2005/8/layout/orgChar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7472597-509D-6C4E-9DD0-2148837D6488}" type="doc">
      <dgm:prSet loTypeId="urn:microsoft.com/office/officeart/2005/8/layout/equation2" loCatId="" qsTypeId="urn:microsoft.com/office/officeart/2005/8/quickstyle/simple1" qsCatId="simple" csTypeId="urn:microsoft.com/office/officeart/2005/8/colors/accent1_2" csCatId="accent1" phldr="1"/>
      <dgm:spPr/>
    </dgm:pt>
    <dgm:pt modelId="{78D0EB8C-E35F-A344-AAE1-8A537A923010}">
      <dgm:prSet phldrT="[Текст]"/>
      <dgm:spPr/>
      <dgm:t>
        <a:bodyPr/>
        <a:lstStyle/>
        <a:p>
          <a:r>
            <a:rPr lang="ru-RU">
              <a:latin typeface="Times New Roman" panose="02020603050405020304" pitchFamily="18" charset="0"/>
              <a:cs typeface="Times New Roman" panose="02020603050405020304" pitchFamily="18" charset="0"/>
            </a:rPr>
            <a:t>Механізм управління інтернет комерцією</a:t>
          </a:r>
        </a:p>
      </dgm:t>
    </dgm:pt>
    <dgm:pt modelId="{224C1CA7-CCB8-EE49-B56E-409381666186}" type="parTrans" cxnId="{AD852E74-97B9-DC43-84B2-1A1BEEF9BFF2}">
      <dgm:prSet/>
      <dgm:spPr/>
      <dgm:t>
        <a:bodyPr/>
        <a:lstStyle/>
        <a:p>
          <a:endParaRPr lang="ru-RU">
            <a:latin typeface="Times New Roman" panose="02020603050405020304" pitchFamily="18" charset="0"/>
            <a:cs typeface="Times New Roman" panose="02020603050405020304" pitchFamily="18" charset="0"/>
          </a:endParaRPr>
        </a:p>
      </dgm:t>
    </dgm:pt>
    <dgm:pt modelId="{8FFA48A8-438D-DC4C-B5F5-CD1EA809EEC9}" type="sibTrans" cxnId="{AD852E74-97B9-DC43-84B2-1A1BEEF9BFF2}">
      <dgm:prSet/>
      <dgm:spPr/>
      <dgm:t>
        <a:bodyPr/>
        <a:lstStyle/>
        <a:p>
          <a:endParaRPr lang="ru-RU">
            <a:latin typeface="Times New Roman" panose="02020603050405020304" pitchFamily="18" charset="0"/>
            <a:cs typeface="Times New Roman" panose="02020603050405020304" pitchFamily="18" charset="0"/>
          </a:endParaRPr>
        </a:p>
      </dgm:t>
    </dgm:pt>
    <dgm:pt modelId="{0DB09D49-8CBC-7C46-AA53-137DA8E10A50}">
      <dgm:prSet phldrT="[Текст]"/>
      <dgm:spPr/>
      <dgm:t>
        <a:bodyPr/>
        <a:lstStyle/>
        <a:p>
          <a:r>
            <a:rPr lang="ru-RU">
              <a:latin typeface="Times New Roman" panose="02020603050405020304" pitchFamily="18" charset="0"/>
              <a:cs typeface="Times New Roman" panose="02020603050405020304" pitchFamily="18" charset="0"/>
            </a:rPr>
            <a:t>Механізм управління мобільною комерцією</a:t>
          </a:r>
        </a:p>
      </dgm:t>
    </dgm:pt>
    <dgm:pt modelId="{7D158213-B60E-CC4B-A54F-DBA03378EED0}" type="parTrans" cxnId="{D9FDEEA0-F224-244D-9130-0104DB2466FF}">
      <dgm:prSet/>
      <dgm:spPr/>
      <dgm:t>
        <a:bodyPr/>
        <a:lstStyle/>
        <a:p>
          <a:endParaRPr lang="ru-RU">
            <a:latin typeface="Times New Roman" panose="02020603050405020304" pitchFamily="18" charset="0"/>
            <a:cs typeface="Times New Roman" panose="02020603050405020304" pitchFamily="18" charset="0"/>
          </a:endParaRPr>
        </a:p>
      </dgm:t>
    </dgm:pt>
    <dgm:pt modelId="{215674BF-05A3-2045-AECF-9B5728041B98}" type="sibTrans" cxnId="{D9FDEEA0-F224-244D-9130-0104DB2466FF}">
      <dgm:prSet/>
      <dgm:spPr/>
      <dgm:t>
        <a:bodyPr/>
        <a:lstStyle/>
        <a:p>
          <a:endParaRPr lang="ru-RU">
            <a:latin typeface="Times New Roman" panose="02020603050405020304" pitchFamily="18" charset="0"/>
            <a:cs typeface="Times New Roman" panose="02020603050405020304" pitchFamily="18" charset="0"/>
          </a:endParaRPr>
        </a:p>
      </dgm:t>
    </dgm:pt>
    <dgm:pt modelId="{EE66C717-D96F-6F4C-80A6-7BEF12B75A5B}">
      <dgm:prSet phldrT="[Текст]"/>
      <dgm:spPr/>
      <dgm:t>
        <a:bodyPr/>
        <a:lstStyle/>
        <a:p>
          <a:r>
            <a:rPr lang="ru-RU">
              <a:latin typeface="Times New Roman" panose="02020603050405020304" pitchFamily="18" charset="0"/>
              <a:cs typeface="Times New Roman" panose="02020603050405020304" pitchFamily="18" charset="0"/>
            </a:rPr>
            <a:t>Механізм управління електронною комерцією</a:t>
          </a:r>
        </a:p>
      </dgm:t>
    </dgm:pt>
    <dgm:pt modelId="{24B2CB57-4D24-AB4D-96EB-58BB058D7398}" type="parTrans" cxnId="{3D25E688-ACBC-4042-B900-EA0D23840B68}">
      <dgm:prSet/>
      <dgm:spPr/>
      <dgm:t>
        <a:bodyPr/>
        <a:lstStyle/>
        <a:p>
          <a:endParaRPr lang="ru-RU">
            <a:latin typeface="Times New Roman" panose="02020603050405020304" pitchFamily="18" charset="0"/>
            <a:cs typeface="Times New Roman" panose="02020603050405020304" pitchFamily="18" charset="0"/>
          </a:endParaRPr>
        </a:p>
      </dgm:t>
    </dgm:pt>
    <dgm:pt modelId="{7F3CA7DF-96F6-A14B-BE6C-1236CFF70F98}" type="sibTrans" cxnId="{3D25E688-ACBC-4042-B900-EA0D23840B68}">
      <dgm:prSet/>
      <dgm:spPr/>
      <dgm:t>
        <a:bodyPr/>
        <a:lstStyle/>
        <a:p>
          <a:endParaRPr lang="ru-RU">
            <a:latin typeface="Times New Roman" panose="02020603050405020304" pitchFamily="18" charset="0"/>
            <a:cs typeface="Times New Roman" panose="02020603050405020304" pitchFamily="18" charset="0"/>
          </a:endParaRPr>
        </a:p>
      </dgm:t>
    </dgm:pt>
    <dgm:pt modelId="{BD82CA2D-A56A-4F41-B816-DC3FF0E38063}" type="pres">
      <dgm:prSet presAssocID="{D7472597-509D-6C4E-9DD0-2148837D6488}" presName="Name0" presStyleCnt="0">
        <dgm:presLayoutVars>
          <dgm:dir/>
          <dgm:resizeHandles val="exact"/>
        </dgm:presLayoutVars>
      </dgm:prSet>
      <dgm:spPr/>
    </dgm:pt>
    <dgm:pt modelId="{2C1F77B8-C57E-6B4F-B963-61A17E7EA41C}" type="pres">
      <dgm:prSet presAssocID="{D7472597-509D-6C4E-9DD0-2148837D6488}" presName="vNodes" presStyleCnt="0"/>
      <dgm:spPr/>
    </dgm:pt>
    <dgm:pt modelId="{FF578844-6511-0347-A3DC-E3391B028CAE}" type="pres">
      <dgm:prSet presAssocID="{78D0EB8C-E35F-A344-AAE1-8A537A923010}" presName="node" presStyleLbl="node1" presStyleIdx="0" presStyleCnt="3">
        <dgm:presLayoutVars>
          <dgm:bulletEnabled val="1"/>
        </dgm:presLayoutVars>
      </dgm:prSet>
      <dgm:spPr/>
    </dgm:pt>
    <dgm:pt modelId="{7FA629EC-7F4A-4F4B-8941-DC35A8F888A0}" type="pres">
      <dgm:prSet presAssocID="{8FFA48A8-438D-DC4C-B5F5-CD1EA809EEC9}" presName="spacerT" presStyleCnt="0"/>
      <dgm:spPr/>
    </dgm:pt>
    <dgm:pt modelId="{FFF4480C-BE22-0A47-BF92-5EBCE2AF3C70}" type="pres">
      <dgm:prSet presAssocID="{8FFA48A8-438D-DC4C-B5F5-CD1EA809EEC9}" presName="sibTrans" presStyleLbl="sibTrans2D1" presStyleIdx="0" presStyleCnt="2"/>
      <dgm:spPr/>
    </dgm:pt>
    <dgm:pt modelId="{F1570514-701F-CF4B-9587-25104B43FEE7}" type="pres">
      <dgm:prSet presAssocID="{8FFA48A8-438D-DC4C-B5F5-CD1EA809EEC9}" presName="spacerB" presStyleCnt="0"/>
      <dgm:spPr/>
    </dgm:pt>
    <dgm:pt modelId="{A74564BA-F679-CE44-A28D-76367B7EF6CD}" type="pres">
      <dgm:prSet presAssocID="{0DB09D49-8CBC-7C46-AA53-137DA8E10A50}" presName="node" presStyleLbl="node1" presStyleIdx="1" presStyleCnt="3">
        <dgm:presLayoutVars>
          <dgm:bulletEnabled val="1"/>
        </dgm:presLayoutVars>
      </dgm:prSet>
      <dgm:spPr/>
    </dgm:pt>
    <dgm:pt modelId="{E4F6D240-F540-EF4F-861A-C93D1488DBC0}" type="pres">
      <dgm:prSet presAssocID="{D7472597-509D-6C4E-9DD0-2148837D6488}" presName="sibTransLast" presStyleLbl="sibTrans2D1" presStyleIdx="1" presStyleCnt="2"/>
      <dgm:spPr/>
    </dgm:pt>
    <dgm:pt modelId="{5FA844EE-7C95-ED44-9590-FAC2F5BB32B2}" type="pres">
      <dgm:prSet presAssocID="{D7472597-509D-6C4E-9DD0-2148837D6488}" presName="connectorText" presStyleLbl="sibTrans2D1" presStyleIdx="1" presStyleCnt="2"/>
      <dgm:spPr/>
    </dgm:pt>
    <dgm:pt modelId="{09EABB1A-44F6-4A4A-A862-0B45465B227D}" type="pres">
      <dgm:prSet presAssocID="{D7472597-509D-6C4E-9DD0-2148837D6488}" presName="lastNode" presStyleLbl="node1" presStyleIdx="2" presStyleCnt="3">
        <dgm:presLayoutVars>
          <dgm:bulletEnabled val="1"/>
        </dgm:presLayoutVars>
      </dgm:prSet>
      <dgm:spPr/>
    </dgm:pt>
  </dgm:ptLst>
  <dgm:cxnLst>
    <dgm:cxn modelId="{E2A24A0C-6C3A-455B-88E0-36DD3239D4E9}" type="presOf" srcId="{EE66C717-D96F-6F4C-80A6-7BEF12B75A5B}" destId="{09EABB1A-44F6-4A4A-A862-0B45465B227D}" srcOrd="0" destOrd="0" presId="urn:microsoft.com/office/officeart/2005/8/layout/equation2"/>
    <dgm:cxn modelId="{CCB5F410-AEAF-4DD0-81B7-70355D4F29B1}" type="presOf" srcId="{0DB09D49-8CBC-7C46-AA53-137DA8E10A50}" destId="{A74564BA-F679-CE44-A28D-76367B7EF6CD}" srcOrd="0" destOrd="0" presId="urn:microsoft.com/office/officeart/2005/8/layout/equation2"/>
    <dgm:cxn modelId="{1A034726-E0AD-4011-ABFC-04D38BA6A6E3}" type="presOf" srcId="{78D0EB8C-E35F-A344-AAE1-8A537A923010}" destId="{FF578844-6511-0347-A3DC-E3391B028CAE}" srcOrd="0" destOrd="0" presId="urn:microsoft.com/office/officeart/2005/8/layout/equation2"/>
    <dgm:cxn modelId="{C4291A61-958C-4E7C-8A8E-AA93BB95362C}" type="presOf" srcId="{8FFA48A8-438D-DC4C-B5F5-CD1EA809EEC9}" destId="{FFF4480C-BE22-0A47-BF92-5EBCE2AF3C70}" srcOrd="0" destOrd="0" presId="urn:microsoft.com/office/officeart/2005/8/layout/equation2"/>
    <dgm:cxn modelId="{AD852E74-97B9-DC43-84B2-1A1BEEF9BFF2}" srcId="{D7472597-509D-6C4E-9DD0-2148837D6488}" destId="{78D0EB8C-E35F-A344-AAE1-8A537A923010}" srcOrd="0" destOrd="0" parTransId="{224C1CA7-CCB8-EE49-B56E-409381666186}" sibTransId="{8FFA48A8-438D-DC4C-B5F5-CD1EA809EEC9}"/>
    <dgm:cxn modelId="{61B42284-45DB-4B85-9357-87CA7EFB1E7C}" type="presOf" srcId="{215674BF-05A3-2045-AECF-9B5728041B98}" destId="{E4F6D240-F540-EF4F-861A-C93D1488DBC0}" srcOrd="0" destOrd="0" presId="urn:microsoft.com/office/officeart/2005/8/layout/equation2"/>
    <dgm:cxn modelId="{3D25E688-ACBC-4042-B900-EA0D23840B68}" srcId="{D7472597-509D-6C4E-9DD0-2148837D6488}" destId="{EE66C717-D96F-6F4C-80A6-7BEF12B75A5B}" srcOrd="2" destOrd="0" parTransId="{24B2CB57-4D24-AB4D-96EB-58BB058D7398}" sibTransId="{7F3CA7DF-96F6-A14B-BE6C-1236CFF70F98}"/>
    <dgm:cxn modelId="{56FBE88C-446D-4F9F-9D95-4556F0B7D646}" type="presOf" srcId="{215674BF-05A3-2045-AECF-9B5728041B98}" destId="{5FA844EE-7C95-ED44-9590-FAC2F5BB32B2}" srcOrd="1" destOrd="0" presId="urn:microsoft.com/office/officeart/2005/8/layout/equation2"/>
    <dgm:cxn modelId="{D9FDEEA0-F224-244D-9130-0104DB2466FF}" srcId="{D7472597-509D-6C4E-9DD0-2148837D6488}" destId="{0DB09D49-8CBC-7C46-AA53-137DA8E10A50}" srcOrd="1" destOrd="0" parTransId="{7D158213-B60E-CC4B-A54F-DBA03378EED0}" sibTransId="{215674BF-05A3-2045-AECF-9B5728041B98}"/>
    <dgm:cxn modelId="{3ED3EBF5-49B3-4505-A1BA-8028D787EF5C}" type="presOf" srcId="{D7472597-509D-6C4E-9DD0-2148837D6488}" destId="{BD82CA2D-A56A-4F41-B816-DC3FF0E38063}" srcOrd="0" destOrd="0" presId="urn:microsoft.com/office/officeart/2005/8/layout/equation2"/>
    <dgm:cxn modelId="{75077E06-249A-47C5-BFC7-6EDEAACF5EFC}" type="presParOf" srcId="{BD82CA2D-A56A-4F41-B816-DC3FF0E38063}" destId="{2C1F77B8-C57E-6B4F-B963-61A17E7EA41C}" srcOrd="0" destOrd="0" presId="urn:microsoft.com/office/officeart/2005/8/layout/equation2"/>
    <dgm:cxn modelId="{54719ABE-6125-45C5-AE64-5FD1486DEF6C}" type="presParOf" srcId="{2C1F77B8-C57E-6B4F-B963-61A17E7EA41C}" destId="{FF578844-6511-0347-A3DC-E3391B028CAE}" srcOrd="0" destOrd="0" presId="urn:microsoft.com/office/officeart/2005/8/layout/equation2"/>
    <dgm:cxn modelId="{500B8485-FCD3-4500-8229-F52E8F4B5A6B}" type="presParOf" srcId="{2C1F77B8-C57E-6B4F-B963-61A17E7EA41C}" destId="{7FA629EC-7F4A-4F4B-8941-DC35A8F888A0}" srcOrd="1" destOrd="0" presId="urn:microsoft.com/office/officeart/2005/8/layout/equation2"/>
    <dgm:cxn modelId="{9CC717D1-18B0-4686-9FFB-DFA4829BAAE3}" type="presParOf" srcId="{2C1F77B8-C57E-6B4F-B963-61A17E7EA41C}" destId="{FFF4480C-BE22-0A47-BF92-5EBCE2AF3C70}" srcOrd="2" destOrd="0" presId="urn:microsoft.com/office/officeart/2005/8/layout/equation2"/>
    <dgm:cxn modelId="{F193DC64-C322-43D5-AB63-B0EE08E92596}" type="presParOf" srcId="{2C1F77B8-C57E-6B4F-B963-61A17E7EA41C}" destId="{F1570514-701F-CF4B-9587-25104B43FEE7}" srcOrd="3" destOrd="0" presId="urn:microsoft.com/office/officeart/2005/8/layout/equation2"/>
    <dgm:cxn modelId="{7D370876-0393-49B8-894D-1579BDB3F861}" type="presParOf" srcId="{2C1F77B8-C57E-6B4F-B963-61A17E7EA41C}" destId="{A74564BA-F679-CE44-A28D-76367B7EF6CD}" srcOrd="4" destOrd="0" presId="urn:microsoft.com/office/officeart/2005/8/layout/equation2"/>
    <dgm:cxn modelId="{977A4AEB-85C4-43E4-BD70-274C9A1BC6EB}" type="presParOf" srcId="{BD82CA2D-A56A-4F41-B816-DC3FF0E38063}" destId="{E4F6D240-F540-EF4F-861A-C93D1488DBC0}" srcOrd="1" destOrd="0" presId="urn:microsoft.com/office/officeart/2005/8/layout/equation2"/>
    <dgm:cxn modelId="{F83ABA6E-B9B3-4546-A995-188450DE2709}" type="presParOf" srcId="{E4F6D240-F540-EF4F-861A-C93D1488DBC0}" destId="{5FA844EE-7C95-ED44-9590-FAC2F5BB32B2}" srcOrd="0" destOrd="0" presId="urn:microsoft.com/office/officeart/2005/8/layout/equation2"/>
    <dgm:cxn modelId="{ADDAF437-412D-409F-9C45-CC43B36ADAD1}" type="presParOf" srcId="{BD82CA2D-A56A-4F41-B816-DC3FF0E38063}" destId="{09EABB1A-44F6-4A4A-A862-0B45465B227D}" srcOrd="2" destOrd="0" presId="urn:microsoft.com/office/officeart/2005/8/layout/equation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D8AFBFB-7649-C546-9061-79D666D61545}" type="doc">
      <dgm:prSet loTypeId="urn:microsoft.com/office/officeart/2008/layout/HorizontalMultiLevelHierarchy" loCatId="" qsTypeId="urn:microsoft.com/office/officeart/2005/8/quickstyle/simple1" qsCatId="simple" csTypeId="urn:microsoft.com/office/officeart/2005/8/colors/accent1_2" csCatId="accent1" phldr="1"/>
      <dgm:spPr/>
      <dgm:t>
        <a:bodyPr/>
        <a:lstStyle/>
        <a:p>
          <a:endParaRPr lang="ru-RU"/>
        </a:p>
      </dgm:t>
    </dgm:pt>
    <dgm:pt modelId="{BCEEC5DA-0C65-FF4F-88C5-36D94A805129}">
      <dgm:prSet phldrT="[Текст]" custT="1"/>
      <dgm:spPr/>
      <dgm:t>
        <a:bodyPr/>
        <a:lstStyle/>
        <a:p>
          <a:r>
            <a:rPr lang="uk-UA" sz="1400">
              <a:latin typeface="Times New Roman" panose="02020603050405020304" pitchFamily="18" charset="0"/>
              <a:cs typeface="Times New Roman" panose="02020603050405020304" pitchFamily="18" charset="0"/>
            </a:rPr>
            <a:t>Вплив інтернет-торгівлі на підвищення ефективності діяльності підприємства</a:t>
          </a:r>
          <a:endParaRPr lang="ru-RU" sz="1400">
            <a:latin typeface="Times New Roman" panose="02020603050405020304" pitchFamily="18" charset="0"/>
            <a:cs typeface="Times New Roman" panose="02020603050405020304" pitchFamily="18" charset="0"/>
          </a:endParaRPr>
        </a:p>
      </dgm:t>
    </dgm:pt>
    <dgm:pt modelId="{C96B7E3F-EAE9-B64B-AEB5-4540B30CF3F7}" type="parTrans" cxnId="{317DB6E8-13FC-044E-8CAC-8A9FD1FF1F8C}">
      <dgm:prSet/>
      <dgm:spPr/>
      <dgm:t>
        <a:bodyPr/>
        <a:lstStyle/>
        <a:p>
          <a:endParaRPr lang="ru-RU" sz="1400">
            <a:latin typeface="Times New Roman" panose="02020603050405020304" pitchFamily="18" charset="0"/>
            <a:cs typeface="Times New Roman" panose="02020603050405020304" pitchFamily="18" charset="0"/>
          </a:endParaRPr>
        </a:p>
      </dgm:t>
    </dgm:pt>
    <dgm:pt modelId="{71FD233C-B77F-DA4D-937D-C6E0078CEFBB}" type="sibTrans" cxnId="{317DB6E8-13FC-044E-8CAC-8A9FD1FF1F8C}">
      <dgm:prSet/>
      <dgm:spPr/>
      <dgm:t>
        <a:bodyPr/>
        <a:lstStyle/>
        <a:p>
          <a:endParaRPr lang="ru-RU" sz="1400">
            <a:latin typeface="Times New Roman" panose="02020603050405020304" pitchFamily="18" charset="0"/>
            <a:cs typeface="Times New Roman" panose="02020603050405020304" pitchFamily="18" charset="0"/>
          </a:endParaRPr>
        </a:p>
      </dgm:t>
    </dgm:pt>
    <dgm:pt modelId="{7F8BD5F2-45FA-0246-A2A6-0F9A053E1A6B}">
      <dgm:prSet phldrT="[Текст]" custT="1"/>
      <dgm:spPr/>
      <dgm:t>
        <a:bodyPr/>
        <a:lstStyle/>
        <a:p>
          <a:r>
            <a:rPr lang="uk-UA" sz="1400">
              <a:latin typeface="Times New Roman" panose="02020603050405020304" pitchFamily="18" charset="0"/>
              <a:cs typeface="Times New Roman" panose="02020603050405020304" pitchFamily="18" charset="0"/>
            </a:rPr>
            <a:t>1. Глобальний доступ до ринків</a:t>
          </a:r>
          <a:endParaRPr lang="ru-RU" sz="1400">
            <a:latin typeface="Times New Roman" panose="02020603050405020304" pitchFamily="18" charset="0"/>
            <a:cs typeface="Times New Roman" panose="02020603050405020304" pitchFamily="18" charset="0"/>
          </a:endParaRPr>
        </a:p>
      </dgm:t>
    </dgm:pt>
    <dgm:pt modelId="{651BF680-B5D2-7F4D-A605-6223B37D60D5}" type="parTrans" cxnId="{1711E135-40C9-D949-A31A-2910C0326A16}">
      <dgm:prSet custT="1"/>
      <dgm:spPr/>
      <dgm:t>
        <a:bodyPr/>
        <a:lstStyle/>
        <a:p>
          <a:endParaRPr lang="ru-RU" sz="1400">
            <a:latin typeface="Times New Roman" panose="02020603050405020304" pitchFamily="18" charset="0"/>
            <a:cs typeface="Times New Roman" panose="02020603050405020304" pitchFamily="18" charset="0"/>
          </a:endParaRPr>
        </a:p>
      </dgm:t>
    </dgm:pt>
    <dgm:pt modelId="{6050B755-D0CC-D942-8E2A-CCF55966E970}" type="sibTrans" cxnId="{1711E135-40C9-D949-A31A-2910C0326A16}">
      <dgm:prSet/>
      <dgm:spPr/>
      <dgm:t>
        <a:bodyPr/>
        <a:lstStyle/>
        <a:p>
          <a:endParaRPr lang="ru-RU" sz="1400">
            <a:latin typeface="Times New Roman" panose="02020603050405020304" pitchFamily="18" charset="0"/>
            <a:cs typeface="Times New Roman" panose="02020603050405020304" pitchFamily="18" charset="0"/>
          </a:endParaRPr>
        </a:p>
      </dgm:t>
    </dgm:pt>
    <dgm:pt modelId="{0110619A-335D-A942-B98E-65E5A6529257}">
      <dgm:prSet phldrT="[Текст]" custT="1"/>
      <dgm:spPr/>
      <dgm:t>
        <a:bodyPr/>
        <a:lstStyle/>
        <a:p>
          <a:r>
            <a:rPr lang="uk-UA" sz="1400">
              <a:latin typeface="Times New Roman" panose="02020603050405020304" pitchFamily="18" charset="0"/>
              <a:cs typeface="Times New Roman" panose="02020603050405020304" pitchFamily="18" charset="0"/>
            </a:rPr>
            <a:t>2. Ефективний маркетинг</a:t>
          </a:r>
          <a:endParaRPr lang="ru-RU" sz="1400">
            <a:latin typeface="Times New Roman" panose="02020603050405020304" pitchFamily="18" charset="0"/>
            <a:cs typeface="Times New Roman" panose="02020603050405020304" pitchFamily="18" charset="0"/>
          </a:endParaRPr>
        </a:p>
      </dgm:t>
    </dgm:pt>
    <dgm:pt modelId="{68FC0543-6AB6-B443-8441-1887AA809D4B}" type="parTrans" cxnId="{91FAEC41-83FC-814F-9392-033F12011E04}">
      <dgm:prSet custT="1"/>
      <dgm:spPr/>
      <dgm:t>
        <a:bodyPr/>
        <a:lstStyle/>
        <a:p>
          <a:endParaRPr lang="ru-RU" sz="1400">
            <a:latin typeface="Times New Roman" panose="02020603050405020304" pitchFamily="18" charset="0"/>
            <a:cs typeface="Times New Roman" panose="02020603050405020304" pitchFamily="18" charset="0"/>
          </a:endParaRPr>
        </a:p>
      </dgm:t>
    </dgm:pt>
    <dgm:pt modelId="{51F735B7-3C63-8245-8E1D-BD9A162EB279}" type="sibTrans" cxnId="{91FAEC41-83FC-814F-9392-033F12011E04}">
      <dgm:prSet/>
      <dgm:spPr/>
      <dgm:t>
        <a:bodyPr/>
        <a:lstStyle/>
        <a:p>
          <a:endParaRPr lang="ru-RU" sz="1400">
            <a:latin typeface="Times New Roman" panose="02020603050405020304" pitchFamily="18" charset="0"/>
            <a:cs typeface="Times New Roman" panose="02020603050405020304" pitchFamily="18" charset="0"/>
          </a:endParaRPr>
        </a:p>
      </dgm:t>
    </dgm:pt>
    <dgm:pt modelId="{5E207D2F-6944-264F-8E29-0C8CC7BF4A25}">
      <dgm:prSet phldrT="[Текст]" custT="1"/>
      <dgm:spPr/>
      <dgm:t>
        <a:bodyPr/>
        <a:lstStyle/>
        <a:p>
          <a:r>
            <a:rPr lang="uk-UA" sz="1400">
              <a:latin typeface="Times New Roman" panose="02020603050405020304" pitchFamily="18" charset="0"/>
              <a:cs typeface="Times New Roman" panose="02020603050405020304" pitchFamily="18" charset="0"/>
            </a:rPr>
            <a:t>3. Оптимізація ланцюга постачання</a:t>
          </a:r>
          <a:endParaRPr lang="ru-RU" sz="1400">
            <a:latin typeface="Times New Roman" panose="02020603050405020304" pitchFamily="18" charset="0"/>
            <a:cs typeface="Times New Roman" panose="02020603050405020304" pitchFamily="18" charset="0"/>
          </a:endParaRPr>
        </a:p>
      </dgm:t>
    </dgm:pt>
    <dgm:pt modelId="{58721BB0-CAE0-9B46-AA0F-019AE3F5CC0C}" type="parTrans" cxnId="{BDECD331-81D2-B440-AB5D-ED249B204EE7}">
      <dgm:prSet custT="1"/>
      <dgm:spPr/>
      <dgm:t>
        <a:bodyPr/>
        <a:lstStyle/>
        <a:p>
          <a:endParaRPr lang="ru-RU" sz="1400">
            <a:latin typeface="Times New Roman" panose="02020603050405020304" pitchFamily="18" charset="0"/>
            <a:cs typeface="Times New Roman" panose="02020603050405020304" pitchFamily="18" charset="0"/>
          </a:endParaRPr>
        </a:p>
      </dgm:t>
    </dgm:pt>
    <dgm:pt modelId="{9A5F2760-EA93-4743-A949-1D2382B1B63D}" type="sibTrans" cxnId="{BDECD331-81D2-B440-AB5D-ED249B204EE7}">
      <dgm:prSet/>
      <dgm:spPr/>
      <dgm:t>
        <a:bodyPr/>
        <a:lstStyle/>
        <a:p>
          <a:endParaRPr lang="ru-RU" sz="1400">
            <a:latin typeface="Times New Roman" panose="02020603050405020304" pitchFamily="18" charset="0"/>
            <a:cs typeface="Times New Roman" panose="02020603050405020304" pitchFamily="18" charset="0"/>
          </a:endParaRPr>
        </a:p>
      </dgm:t>
    </dgm:pt>
    <dgm:pt modelId="{205751FC-C2D1-FA46-A39B-573DDCF42B6A}">
      <dgm:prSet custT="1"/>
      <dgm:spPr/>
      <dgm:t>
        <a:bodyPr/>
        <a:lstStyle/>
        <a:p>
          <a:r>
            <a:rPr lang="uk-UA" sz="1400">
              <a:latin typeface="Times New Roman" panose="02020603050405020304" pitchFamily="18" charset="0"/>
              <a:cs typeface="Times New Roman" panose="02020603050405020304" pitchFamily="18" charset="0"/>
            </a:rPr>
            <a:t>4. Збільшення швидкості та зручності для клієнтів</a:t>
          </a:r>
          <a:endParaRPr lang="ru-RU" sz="1400">
            <a:latin typeface="Times New Roman" panose="02020603050405020304" pitchFamily="18" charset="0"/>
            <a:cs typeface="Times New Roman" panose="02020603050405020304" pitchFamily="18" charset="0"/>
          </a:endParaRPr>
        </a:p>
      </dgm:t>
    </dgm:pt>
    <dgm:pt modelId="{ABA6DC5F-E18E-154E-9F3D-DED32437DA0E}" type="parTrans" cxnId="{E05EBECD-854E-E641-B911-0BA998C4DB5C}">
      <dgm:prSet custT="1"/>
      <dgm:spPr/>
      <dgm:t>
        <a:bodyPr/>
        <a:lstStyle/>
        <a:p>
          <a:endParaRPr lang="ru-RU" sz="1400">
            <a:latin typeface="Times New Roman" panose="02020603050405020304" pitchFamily="18" charset="0"/>
            <a:cs typeface="Times New Roman" panose="02020603050405020304" pitchFamily="18" charset="0"/>
          </a:endParaRPr>
        </a:p>
      </dgm:t>
    </dgm:pt>
    <dgm:pt modelId="{57F9962E-968D-A14A-BFD8-39BF29EFCDCC}" type="sibTrans" cxnId="{E05EBECD-854E-E641-B911-0BA998C4DB5C}">
      <dgm:prSet/>
      <dgm:spPr/>
      <dgm:t>
        <a:bodyPr/>
        <a:lstStyle/>
        <a:p>
          <a:endParaRPr lang="ru-RU" sz="1400">
            <a:latin typeface="Times New Roman" panose="02020603050405020304" pitchFamily="18" charset="0"/>
            <a:cs typeface="Times New Roman" panose="02020603050405020304" pitchFamily="18" charset="0"/>
          </a:endParaRPr>
        </a:p>
      </dgm:t>
    </dgm:pt>
    <dgm:pt modelId="{12BF72D5-A322-5449-802B-81AD4830A6BF}">
      <dgm:prSet custT="1"/>
      <dgm:spPr/>
      <dgm:t>
        <a:bodyPr/>
        <a:lstStyle/>
        <a:p>
          <a:r>
            <a:rPr lang="uk-UA" sz="1400">
              <a:latin typeface="Times New Roman" panose="02020603050405020304" pitchFamily="18" charset="0"/>
              <a:cs typeface="Times New Roman" panose="02020603050405020304" pitchFamily="18" charset="0"/>
            </a:rPr>
            <a:t>5. Збільшення конкурентоспроможності</a:t>
          </a:r>
          <a:endParaRPr lang="ru-RU" sz="1400">
            <a:latin typeface="Times New Roman" panose="02020603050405020304" pitchFamily="18" charset="0"/>
            <a:cs typeface="Times New Roman" panose="02020603050405020304" pitchFamily="18" charset="0"/>
          </a:endParaRPr>
        </a:p>
      </dgm:t>
    </dgm:pt>
    <dgm:pt modelId="{C5506E77-3E9B-F640-9173-3ED51890C1DD}" type="parTrans" cxnId="{A7542160-E9AC-F94A-B290-7D7E8DB7F56B}">
      <dgm:prSet custT="1"/>
      <dgm:spPr/>
      <dgm:t>
        <a:bodyPr/>
        <a:lstStyle/>
        <a:p>
          <a:endParaRPr lang="ru-RU" sz="1400">
            <a:latin typeface="Times New Roman" panose="02020603050405020304" pitchFamily="18" charset="0"/>
            <a:cs typeface="Times New Roman" panose="02020603050405020304" pitchFamily="18" charset="0"/>
          </a:endParaRPr>
        </a:p>
      </dgm:t>
    </dgm:pt>
    <dgm:pt modelId="{DB934C86-0704-7F4E-97B1-CDE29825187D}" type="sibTrans" cxnId="{A7542160-E9AC-F94A-B290-7D7E8DB7F56B}">
      <dgm:prSet/>
      <dgm:spPr/>
      <dgm:t>
        <a:bodyPr/>
        <a:lstStyle/>
        <a:p>
          <a:endParaRPr lang="ru-RU" sz="1400">
            <a:latin typeface="Times New Roman" panose="02020603050405020304" pitchFamily="18" charset="0"/>
            <a:cs typeface="Times New Roman" panose="02020603050405020304" pitchFamily="18" charset="0"/>
          </a:endParaRPr>
        </a:p>
      </dgm:t>
    </dgm:pt>
    <dgm:pt modelId="{0030BAB3-BE06-7645-9C40-D5FE0BF12909}">
      <dgm:prSet custT="1"/>
      <dgm:spPr/>
      <dgm:t>
        <a:bodyPr/>
        <a:lstStyle/>
        <a:p>
          <a:r>
            <a:rPr lang="uk-UA" sz="1400">
              <a:latin typeface="Times New Roman" panose="02020603050405020304" pitchFamily="18" charset="0"/>
              <a:cs typeface="Times New Roman" panose="02020603050405020304" pitchFamily="18" charset="0"/>
            </a:rPr>
            <a:t>6. Збільшення аналітичних можливостей</a:t>
          </a:r>
          <a:endParaRPr lang="ru-RU" sz="1400">
            <a:latin typeface="Times New Roman" panose="02020603050405020304" pitchFamily="18" charset="0"/>
            <a:cs typeface="Times New Roman" panose="02020603050405020304" pitchFamily="18" charset="0"/>
          </a:endParaRPr>
        </a:p>
      </dgm:t>
    </dgm:pt>
    <dgm:pt modelId="{600C7F9A-8FB0-BE49-BF65-5C3BE091B43E}" type="parTrans" cxnId="{05B71676-69D4-9241-BDA3-2724F7834969}">
      <dgm:prSet custT="1"/>
      <dgm:spPr/>
      <dgm:t>
        <a:bodyPr/>
        <a:lstStyle/>
        <a:p>
          <a:endParaRPr lang="ru-RU" sz="1400">
            <a:latin typeface="Times New Roman" panose="02020603050405020304" pitchFamily="18" charset="0"/>
            <a:cs typeface="Times New Roman" panose="02020603050405020304" pitchFamily="18" charset="0"/>
          </a:endParaRPr>
        </a:p>
      </dgm:t>
    </dgm:pt>
    <dgm:pt modelId="{2A96CEA6-0373-5C41-8C19-E9AA579D3DB0}" type="sibTrans" cxnId="{05B71676-69D4-9241-BDA3-2724F7834969}">
      <dgm:prSet/>
      <dgm:spPr/>
      <dgm:t>
        <a:bodyPr/>
        <a:lstStyle/>
        <a:p>
          <a:endParaRPr lang="ru-RU" sz="1400">
            <a:latin typeface="Times New Roman" panose="02020603050405020304" pitchFamily="18" charset="0"/>
            <a:cs typeface="Times New Roman" panose="02020603050405020304" pitchFamily="18" charset="0"/>
          </a:endParaRPr>
        </a:p>
      </dgm:t>
    </dgm:pt>
    <dgm:pt modelId="{B0EB750A-53A3-C443-9478-83C2DFEBD854}" type="pres">
      <dgm:prSet presAssocID="{AD8AFBFB-7649-C546-9061-79D666D61545}" presName="Name0" presStyleCnt="0">
        <dgm:presLayoutVars>
          <dgm:chPref val="1"/>
          <dgm:dir/>
          <dgm:animOne val="branch"/>
          <dgm:animLvl val="lvl"/>
          <dgm:resizeHandles val="exact"/>
        </dgm:presLayoutVars>
      </dgm:prSet>
      <dgm:spPr/>
    </dgm:pt>
    <dgm:pt modelId="{09389E2A-7447-8544-A9DC-A393B34A4B43}" type="pres">
      <dgm:prSet presAssocID="{BCEEC5DA-0C65-FF4F-88C5-36D94A805129}" presName="root1" presStyleCnt="0"/>
      <dgm:spPr/>
    </dgm:pt>
    <dgm:pt modelId="{345E40CE-AD92-0D4B-9C57-79B3FD8641F2}" type="pres">
      <dgm:prSet presAssocID="{BCEEC5DA-0C65-FF4F-88C5-36D94A805129}" presName="LevelOneTextNode" presStyleLbl="node0" presStyleIdx="0" presStyleCnt="1" custScaleY="137954">
        <dgm:presLayoutVars>
          <dgm:chPref val="3"/>
        </dgm:presLayoutVars>
      </dgm:prSet>
      <dgm:spPr/>
    </dgm:pt>
    <dgm:pt modelId="{E8BAAFD0-12D8-9B46-A5E4-EC9BD72F4C69}" type="pres">
      <dgm:prSet presAssocID="{BCEEC5DA-0C65-FF4F-88C5-36D94A805129}" presName="level2hierChild" presStyleCnt="0"/>
      <dgm:spPr/>
    </dgm:pt>
    <dgm:pt modelId="{0DDD3E0E-19F8-7B46-ABF2-D8AB10910A90}" type="pres">
      <dgm:prSet presAssocID="{651BF680-B5D2-7F4D-A605-6223B37D60D5}" presName="conn2-1" presStyleLbl="parChTrans1D2" presStyleIdx="0" presStyleCnt="6"/>
      <dgm:spPr/>
    </dgm:pt>
    <dgm:pt modelId="{5052E8C5-04E8-8A4E-A041-185E7C55E5D4}" type="pres">
      <dgm:prSet presAssocID="{651BF680-B5D2-7F4D-A605-6223B37D60D5}" presName="connTx" presStyleLbl="parChTrans1D2" presStyleIdx="0" presStyleCnt="6"/>
      <dgm:spPr/>
    </dgm:pt>
    <dgm:pt modelId="{9BE63A71-8F2B-8A4B-9ED9-138289FBD8BF}" type="pres">
      <dgm:prSet presAssocID="{7F8BD5F2-45FA-0246-A2A6-0F9A053E1A6B}" presName="root2" presStyleCnt="0"/>
      <dgm:spPr/>
    </dgm:pt>
    <dgm:pt modelId="{78C47D81-301F-4346-A23D-5D68FADDBD04}" type="pres">
      <dgm:prSet presAssocID="{7F8BD5F2-45FA-0246-A2A6-0F9A053E1A6B}" presName="LevelTwoTextNode" presStyleLbl="node2" presStyleIdx="0" presStyleCnt="6" custScaleX="145254">
        <dgm:presLayoutVars>
          <dgm:chPref val="3"/>
        </dgm:presLayoutVars>
      </dgm:prSet>
      <dgm:spPr/>
    </dgm:pt>
    <dgm:pt modelId="{3D6986A3-3B8E-E94A-B9EC-3D1B3E6F3775}" type="pres">
      <dgm:prSet presAssocID="{7F8BD5F2-45FA-0246-A2A6-0F9A053E1A6B}" presName="level3hierChild" presStyleCnt="0"/>
      <dgm:spPr/>
    </dgm:pt>
    <dgm:pt modelId="{5B4A11C1-94CA-AE44-A5D0-0A94B67230F5}" type="pres">
      <dgm:prSet presAssocID="{68FC0543-6AB6-B443-8441-1887AA809D4B}" presName="conn2-1" presStyleLbl="parChTrans1D2" presStyleIdx="1" presStyleCnt="6"/>
      <dgm:spPr/>
    </dgm:pt>
    <dgm:pt modelId="{BC9DEC3F-5D36-2B40-AE1C-7CDB06F3AFF2}" type="pres">
      <dgm:prSet presAssocID="{68FC0543-6AB6-B443-8441-1887AA809D4B}" presName="connTx" presStyleLbl="parChTrans1D2" presStyleIdx="1" presStyleCnt="6"/>
      <dgm:spPr/>
    </dgm:pt>
    <dgm:pt modelId="{03977BE1-1A77-B744-ABCF-19B881CB78EA}" type="pres">
      <dgm:prSet presAssocID="{0110619A-335D-A942-B98E-65E5A6529257}" presName="root2" presStyleCnt="0"/>
      <dgm:spPr/>
    </dgm:pt>
    <dgm:pt modelId="{705C688C-7B36-204A-BFAC-40F3C0F8B9BB}" type="pres">
      <dgm:prSet presAssocID="{0110619A-335D-A942-B98E-65E5A6529257}" presName="LevelTwoTextNode" presStyleLbl="node2" presStyleIdx="1" presStyleCnt="6" custScaleX="145276">
        <dgm:presLayoutVars>
          <dgm:chPref val="3"/>
        </dgm:presLayoutVars>
      </dgm:prSet>
      <dgm:spPr/>
    </dgm:pt>
    <dgm:pt modelId="{13FADF39-DB40-0E4F-B964-87C9434A2B7B}" type="pres">
      <dgm:prSet presAssocID="{0110619A-335D-A942-B98E-65E5A6529257}" presName="level3hierChild" presStyleCnt="0"/>
      <dgm:spPr/>
    </dgm:pt>
    <dgm:pt modelId="{4DDF4440-3C98-D649-9620-7EAAE000CB78}" type="pres">
      <dgm:prSet presAssocID="{58721BB0-CAE0-9B46-AA0F-019AE3F5CC0C}" presName="conn2-1" presStyleLbl="parChTrans1D2" presStyleIdx="2" presStyleCnt="6"/>
      <dgm:spPr/>
    </dgm:pt>
    <dgm:pt modelId="{F36CDF2B-2063-3146-BE2E-7A2CA1C69012}" type="pres">
      <dgm:prSet presAssocID="{58721BB0-CAE0-9B46-AA0F-019AE3F5CC0C}" presName="connTx" presStyleLbl="parChTrans1D2" presStyleIdx="2" presStyleCnt="6"/>
      <dgm:spPr/>
    </dgm:pt>
    <dgm:pt modelId="{88D21FEE-35FF-1E41-B0DD-F316E964E7D7}" type="pres">
      <dgm:prSet presAssocID="{5E207D2F-6944-264F-8E29-0C8CC7BF4A25}" presName="root2" presStyleCnt="0"/>
      <dgm:spPr/>
    </dgm:pt>
    <dgm:pt modelId="{EC45A025-1039-3E4B-AD0B-ED78171B817F}" type="pres">
      <dgm:prSet presAssocID="{5E207D2F-6944-264F-8E29-0C8CC7BF4A25}" presName="LevelTwoTextNode" presStyleLbl="node2" presStyleIdx="2" presStyleCnt="6" custScaleX="145276">
        <dgm:presLayoutVars>
          <dgm:chPref val="3"/>
        </dgm:presLayoutVars>
      </dgm:prSet>
      <dgm:spPr/>
    </dgm:pt>
    <dgm:pt modelId="{664A8FB1-C00C-F442-ADFF-CD0E876FE4CB}" type="pres">
      <dgm:prSet presAssocID="{5E207D2F-6944-264F-8E29-0C8CC7BF4A25}" presName="level3hierChild" presStyleCnt="0"/>
      <dgm:spPr/>
    </dgm:pt>
    <dgm:pt modelId="{65F6933E-C10A-DA47-B839-5167A259D74C}" type="pres">
      <dgm:prSet presAssocID="{ABA6DC5F-E18E-154E-9F3D-DED32437DA0E}" presName="conn2-1" presStyleLbl="parChTrans1D2" presStyleIdx="3" presStyleCnt="6"/>
      <dgm:spPr/>
    </dgm:pt>
    <dgm:pt modelId="{D4062EDB-6A6B-2346-9A67-9869D89B2A28}" type="pres">
      <dgm:prSet presAssocID="{ABA6DC5F-E18E-154E-9F3D-DED32437DA0E}" presName="connTx" presStyleLbl="parChTrans1D2" presStyleIdx="3" presStyleCnt="6"/>
      <dgm:spPr/>
    </dgm:pt>
    <dgm:pt modelId="{1773A798-6595-7943-9CB0-0D7155770A03}" type="pres">
      <dgm:prSet presAssocID="{205751FC-C2D1-FA46-A39B-573DDCF42B6A}" presName="root2" presStyleCnt="0"/>
      <dgm:spPr/>
    </dgm:pt>
    <dgm:pt modelId="{B3D864F1-1EDF-664F-9A1D-78F4DD0C965C}" type="pres">
      <dgm:prSet presAssocID="{205751FC-C2D1-FA46-A39B-573DDCF42B6A}" presName="LevelTwoTextNode" presStyleLbl="node2" presStyleIdx="3" presStyleCnt="6" custScaleX="145276">
        <dgm:presLayoutVars>
          <dgm:chPref val="3"/>
        </dgm:presLayoutVars>
      </dgm:prSet>
      <dgm:spPr/>
    </dgm:pt>
    <dgm:pt modelId="{42A50F47-B425-FC47-A320-FF7975B76BB8}" type="pres">
      <dgm:prSet presAssocID="{205751FC-C2D1-FA46-A39B-573DDCF42B6A}" presName="level3hierChild" presStyleCnt="0"/>
      <dgm:spPr/>
    </dgm:pt>
    <dgm:pt modelId="{2347AA9B-EDA2-9E49-9D72-2C3EAE18A855}" type="pres">
      <dgm:prSet presAssocID="{C5506E77-3E9B-F640-9173-3ED51890C1DD}" presName="conn2-1" presStyleLbl="parChTrans1D2" presStyleIdx="4" presStyleCnt="6"/>
      <dgm:spPr/>
    </dgm:pt>
    <dgm:pt modelId="{055763EA-B7B8-EA46-8834-2F3822BE27D0}" type="pres">
      <dgm:prSet presAssocID="{C5506E77-3E9B-F640-9173-3ED51890C1DD}" presName="connTx" presStyleLbl="parChTrans1D2" presStyleIdx="4" presStyleCnt="6"/>
      <dgm:spPr/>
    </dgm:pt>
    <dgm:pt modelId="{21597E6A-96DC-9743-B4AB-E89DF1190F67}" type="pres">
      <dgm:prSet presAssocID="{12BF72D5-A322-5449-802B-81AD4830A6BF}" presName="root2" presStyleCnt="0"/>
      <dgm:spPr/>
    </dgm:pt>
    <dgm:pt modelId="{F8AEE752-CA3F-644E-AC04-4524FD31A5EB}" type="pres">
      <dgm:prSet presAssocID="{12BF72D5-A322-5449-802B-81AD4830A6BF}" presName="LevelTwoTextNode" presStyleLbl="node2" presStyleIdx="4" presStyleCnt="6" custScaleX="145276">
        <dgm:presLayoutVars>
          <dgm:chPref val="3"/>
        </dgm:presLayoutVars>
      </dgm:prSet>
      <dgm:spPr/>
    </dgm:pt>
    <dgm:pt modelId="{B5539594-773C-9946-B210-81AF04AC1E50}" type="pres">
      <dgm:prSet presAssocID="{12BF72D5-A322-5449-802B-81AD4830A6BF}" presName="level3hierChild" presStyleCnt="0"/>
      <dgm:spPr/>
    </dgm:pt>
    <dgm:pt modelId="{77C244FC-3DEA-0C4D-9027-BA2C89572EA6}" type="pres">
      <dgm:prSet presAssocID="{600C7F9A-8FB0-BE49-BF65-5C3BE091B43E}" presName="conn2-1" presStyleLbl="parChTrans1D2" presStyleIdx="5" presStyleCnt="6"/>
      <dgm:spPr/>
    </dgm:pt>
    <dgm:pt modelId="{4ED4E0DD-6986-1D4A-8F1A-AB50EDB90EFC}" type="pres">
      <dgm:prSet presAssocID="{600C7F9A-8FB0-BE49-BF65-5C3BE091B43E}" presName="connTx" presStyleLbl="parChTrans1D2" presStyleIdx="5" presStyleCnt="6"/>
      <dgm:spPr/>
    </dgm:pt>
    <dgm:pt modelId="{47674E11-3119-204B-ADC3-607E71F0E2FB}" type="pres">
      <dgm:prSet presAssocID="{0030BAB3-BE06-7645-9C40-D5FE0BF12909}" presName="root2" presStyleCnt="0"/>
      <dgm:spPr/>
    </dgm:pt>
    <dgm:pt modelId="{474014F6-1373-8841-A4B2-10E763A4D21A}" type="pres">
      <dgm:prSet presAssocID="{0030BAB3-BE06-7645-9C40-D5FE0BF12909}" presName="LevelTwoTextNode" presStyleLbl="node2" presStyleIdx="5" presStyleCnt="6" custScaleX="145276">
        <dgm:presLayoutVars>
          <dgm:chPref val="3"/>
        </dgm:presLayoutVars>
      </dgm:prSet>
      <dgm:spPr/>
    </dgm:pt>
    <dgm:pt modelId="{51CB7D2E-290A-4E4D-9784-3C35091F5E94}" type="pres">
      <dgm:prSet presAssocID="{0030BAB3-BE06-7645-9C40-D5FE0BF12909}" presName="level3hierChild" presStyleCnt="0"/>
      <dgm:spPr/>
    </dgm:pt>
  </dgm:ptLst>
  <dgm:cxnLst>
    <dgm:cxn modelId="{86EE3400-5EB9-43A2-A475-D3D5F3F2C3C0}" type="presOf" srcId="{BCEEC5DA-0C65-FF4F-88C5-36D94A805129}" destId="{345E40CE-AD92-0D4B-9C57-79B3FD8641F2}" srcOrd="0" destOrd="0" presId="urn:microsoft.com/office/officeart/2008/layout/HorizontalMultiLevelHierarchy"/>
    <dgm:cxn modelId="{AFFD8602-4E39-4BE1-9C3E-0261B0119A45}" type="presOf" srcId="{68FC0543-6AB6-B443-8441-1887AA809D4B}" destId="{5B4A11C1-94CA-AE44-A5D0-0A94B67230F5}" srcOrd="0" destOrd="0" presId="urn:microsoft.com/office/officeart/2008/layout/HorizontalMultiLevelHierarchy"/>
    <dgm:cxn modelId="{608E652F-CC93-4E04-902A-1AB5C9CC0764}" type="presOf" srcId="{C5506E77-3E9B-F640-9173-3ED51890C1DD}" destId="{055763EA-B7B8-EA46-8834-2F3822BE27D0}" srcOrd="1" destOrd="0" presId="urn:microsoft.com/office/officeart/2008/layout/HorizontalMultiLevelHierarchy"/>
    <dgm:cxn modelId="{BDECD331-81D2-B440-AB5D-ED249B204EE7}" srcId="{BCEEC5DA-0C65-FF4F-88C5-36D94A805129}" destId="{5E207D2F-6944-264F-8E29-0C8CC7BF4A25}" srcOrd="2" destOrd="0" parTransId="{58721BB0-CAE0-9B46-AA0F-019AE3F5CC0C}" sibTransId="{9A5F2760-EA93-4743-A949-1D2382B1B63D}"/>
    <dgm:cxn modelId="{7BA22332-7D30-48D4-8C95-ABE4D39B4601}" type="presOf" srcId="{58721BB0-CAE0-9B46-AA0F-019AE3F5CC0C}" destId="{F36CDF2B-2063-3146-BE2E-7A2CA1C69012}" srcOrd="1" destOrd="0" presId="urn:microsoft.com/office/officeart/2008/layout/HorizontalMultiLevelHierarchy"/>
    <dgm:cxn modelId="{1711E135-40C9-D949-A31A-2910C0326A16}" srcId="{BCEEC5DA-0C65-FF4F-88C5-36D94A805129}" destId="{7F8BD5F2-45FA-0246-A2A6-0F9A053E1A6B}" srcOrd="0" destOrd="0" parTransId="{651BF680-B5D2-7F4D-A605-6223B37D60D5}" sibTransId="{6050B755-D0CC-D942-8E2A-CCF55966E970}"/>
    <dgm:cxn modelId="{A7542160-E9AC-F94A-B290-7D7E8DB7F56B}" srcId="{BCEEC5DA-0C65-FF4F-88C5-36D94A805129}" destId="{12BF72D5-A322-5449-802B-81AD4830A6BF}" srcOrd="4" destOrd="0" parTransId="{C5506E77-3E9B-F640-9173-3ED51890C1DD}" sibTransId="{DB934C86-0704-7F4E-97B1-CDE29825187D}"/>
    <dgm:cxn modelId="{91FAEC41-83FC-814F-9392-033F12011E04}" srcId="{BCEEC5DA-0C65-FF4F-88C5-36D94A805129}" destId="{0110619A-335D-A942-B98E-65E5A6529257}" srcOrd="1" destOrd="0" parTransId="{68FC0543-6AB6-B443-8441-1887AA809D4B}" sibTransId="{51F735B7-3C63-8245-8E1D-BD9A162EB279}"/>
    <dgm:cxn modelId="{89C72D63-7BFB-498A-80A3-A49A819EB48B}" type="presOf" srcId="{0110619A-335D-A942-B98E-65E5A6529257}" destId="{705C688C-7B36-204A-BFAC-40F3C0F8B9BB}" srcOrd="0" destOrd="0" presId="urn:microsoft.com/office/officeart/2008/layout/HorizontalMultiLevelHierarchy"/>
    <dgm:cxn modelId="{8D78A466-2054-4E14-BC54-82FE1C861252}" type="presOf" srcId="{58721BB0-CAE0-9B46-AA0F-019AE3F5CC0C}" destId="{4DDF4440-3C98-D649-9620-7EAAE000CB78}" srcOrd="0" destOrd="0" presId="urn:microsoft.com/office/officeart/2008/layout/HorizontalMultiLevelHierarchy"/>
    <dgm:cxn modelId="{BF9AE253-231C-48B4-B44F-94781EADB4BA}" type="presOf" srcId="{651BF680-B5D2-7F4D-A605-6223B37D60D5}" destId="{0DDD3E0E-19F8-7B46-ABF2-D8AB10910A90}" srcOrd="0" destOrd="0" presId="urn:microsoft.com/office/officeart/2008/layout/HorizontalMultiLevelHierarchy"/>
    <dgm:cxn modelId="{20041B54-12E4-4400-A0F9-F7766BF35051}" type="presOf" srcId="{600C7F9A-8FB0-BE49-BF65-5C3BE091B43E}" destId="{4ED4E0DD-6986-1D4A-8F1A-AB50EDB90EFC}" srcOrd="1" destOrd="0" presId="urn:microsoft.com/office/officeart/2008/layout/HorizontalMultiLevelHierarchy"/>
    <dgm:cxn modelId="{05B71676-69D4-9241-BDA3-2724F7834969}" srcId="{BCEEC5DA-0C65-FF4F-88C5-36D94A805129}" destId="{0030BAB3-BE06-7645-9C40-D5FE0BF12909}" srcOrd="5" destOrd="0" parTransId="{600C7F9A-8FB0-BE49-BF65-5C3BE091B43E}" sibTransId="{2A96CEA6-0373-5C41-8C19-E9AA579D3DB0}"/>
    <dgm:cxn modelId="{CE3BDD7A-E9F2-4F63-8DCE-E83B23A0F508}" type="presOf" srcId="{600C7F9A-8FB0-BE49-BF65-5C3BE091B43E}" destId="{77C244FC-3DEA-0C4D-9027-BA2C89572EA6}" srcOrd="0" destOrd="0" presId="urn:microsoft.com/office/officeart/2008/layout/HorizontalMultiLevelHierarchy"/>
    <dgm:cxn modelId="{8C3F6E99-7F75-47B1-A52D-CD29E9E55598}" type="presOf" srcId="{0030BAB3-BE06-7645-9C40-D5FE0BF12909}" destId="{474014F6-1373-8841-A4B2-10E763A4D21A}" srcOrd="0" destOrd="0" presId="urn:microsoft.com/office/officeart/2008/layout/HorizontalMultiLevelHierarchy"/>
    <dgm:cxn modelId="{64AF00AB-89CE-4138-B713-1D27D19A4D67}" type="presOf" srcId="{7F8BD5F2-45FA-0246-A2A6-0F9A053E1A6B}" destId="{78C47D81-301F-4346-A23D-5D68FADDBD04}" srcOrd="0" destOrd="0" presId="urn:microsoft.com/office/officeart/2008/layout/HorizontalMultiLevelHierarchy"/>
    <dgm:cxn modelId="{9DF75FAB-9416-43C4-88F0-2C3865C25927}" type="presOf" srcId="{C5506E77-3E9B-F640-9173-3ED51890C1DD}" destId="{2347AA9B-EDA2-9E49-9D72-2C3EAE18A855}" srcOrd="0" destOrd="0" presId="urn:microsoft.com/office/officeart/2008/layout/HorizontalMultiLevelHierarchy"/>
    <dgm:cxn modelId="{84C5D7B6-186F-4A45-AE17-FAA513FD0C09}" type="presOf" srcId="{5E207D2F-6944-264F-8E29-0C8CC7BF4A25}" destId="{EC45A025-1039-3E4B-AD0B-ED78171B817F}" srcOrd="0" destOrd="0" presId="urn:microsoft.com/office/officeart/2008/layout/HorizontalMultiLevelHierarchy"/>
    <dgm:cxn modelId="{69F23FBC-9B2B-4431-87B0-EC5800C2272E}" type="presOf" srcId="{205751FC-C2D1-FA46-A39B-573DDCF42B6A}" destId="{B3D864F1-1EDF-664F-9A1D-78F4DD0C965C}" srcOrd="0" destOrd="0" presId="urn:microsoft.com/office/officeart/2008/layout/HorizontalMultiLevelHierarchy"/>
    <dgm:cxn modelId="{7B3573BC-35C7-4AA7-8C29-98F82C955096}" type="presOf" srcId="{12BF72D5-A322-5449-802B-81AD4830A6BF}" destId="{F8AEE752-CA3F-644E-AC04-4524FD31A5EB}" srcOrd="0" destOrd="0" presId="urn:microsoft.com/office/officeart/2008/layout/HorizontalMultiLevelHierarchy"/>
    <dgm:cxn modelId="{B5360BBD-DCD0-4750-8D44-54ECA3E3E67F}" type="presOf" srcId="{ABA6DC5F-E18E-154E-9F3D-DED32437DA0E}" destId="{65F6933E-C10A-DA47-B839-5167A259D74C}" srcOrd="0" destOrd="0" presId="urn:microsoft.com/office/officeart/2008/layout/HorizontalMultiLevelHierarchy"/>
    <dgm:cxn modelId="{E05EBECD-854E-E641-B911-0BA998C4DB5C}" srcId="{BCEEC5DA-0C65-FF4F-88C5-36D94A805129}" destId="{205751FC-C2D1-FA46-A39B-573DDCF42B6A}" srcOrd="3" destOrd="0" parTransId="{ABA6DC5F-E18E-154E-9F3D-DED32437DA0E}" sibTransId="{57F9962E-968D-A14A-BFD8-39BF29EFCDCC}"/>
    <dgm:cxn modelId="{AD6DECD0-2FCD-4EF3-BDD1-65C05E0035D2}" type="presOf" srcId="{68FC0543-6AB6-B443-8441-1887AA809D4B}" destId="{BC9DEC3F-5D36-2B40-AE1C-7CDB06F3AFF2}" srcOrd="1" destOrd="0" presId="urn:microsoft.com/office/officeart/2008/layout/HorizontalMultiLevelHierarchy"/>
    <dgm:cxn modelId="{317DB6E8-13FC-044E-8CAC-8A9FD1FF1F8C}" srcId="{AD8AFBFB-7649-C546-9061-79D666D61545}" destId="{BCEEC5DA-0C65-FF4F-88C5-36D94A805129}" srcOrd="0" destOrd="0" parTransId="{C96B7E3F-EAE9-B64B-AEB5-4540B30CF3F7}" sibTransId="{71FD233C-B77F-DA4D-937D-C6E0078CEFBB}"/>
    <dgm:cxn modelId="{546621ED-B9A4-4652-8CC2-F87D7049E8BD}" type="presOf" srcId="{AD8AFBFB-7649-C546-9061-79D666D61545}" destId="{B0EB750A-53A3-C443-9478-83C2DFEBD854}" srcOrd="0" destOrd="0" presId="urn:microsoft.com/office/officeart/2008/layout/HorizontalMultiLevelHierarchy"/>
    <dgm:cxn modelId="{A5973AF9-7957-4CF3-AD9C-BA4D4007F44B}" type="presOf" srcId="{ABA6DC5F-E18E-154E-9F3D-DED32437DA0E}" destId="{D4062EDB-6A6B-2346-9A67-9869D89B2A28}" srcOrd="1" destOrd="0" presId="urn:microsoft.com/office/officeart/2008/layout/HorizontalMultiLevelHierarchy"/>
    <dgm:cxn modelId="{BE24C4FF-B574-4D44-84C8-58BCA1B148B1}" type="presOf" srcId="{651BF680-B5D2-7F4D-A605-6223B37D60D5}" destId="{5052E8C5-04E8-8A4E-A041-185E7C55E5D4}" srcOrd="1" destOrd="0" presId="urn:microsoft.com/office/officeart/2008/layout/HorizontalMultiLevelHierarchy"/>
    <dgm:cxn modelId="{732CDD12-5599-4462-A22A-EE68C532E466}" type="presParOf" srcId="{B0EB750A-53A3-C443-9478-83C2DFEBD854}" destId="{09389E2A-7447-8544-A9DC-A393B34A4B43}" srcOrd="0" destOrd="0" presId="urn:microsoft.com/office/officeart/2008/layout/HorizontalMultiLevelHierarchy"/>
    <dgm:cxn modelId="{996AAE1C-3CC7-487A-B218-057FEC78BAB5}" type="presParOf" srcId="{09389E2A-7447-8544-A9DC-A393B34A4B43}" destId="{345E40CE-AD92-0D4B-9C57-79B3FD8641F2}" srcOrd="0" destOrd="0" presId="urn:microsoft.com/office/officeart/2008/layout/HorizontalMultiLevelHierarchy"/>
    <dgm:cxn modelId="{6DFD7127-60DB-425C-A190-2F493FF4B24A}" type="presParOf" srcId="{09389E2A-7447-8544-A9DC-A393B34A4B43}" destId="{E8BAAFD0-12D8-9B46-A5E4-EC9BD72F4C69}" srcOrd="1" destOrd="0" presId="urn:microsoft.com/office/officeart/2008/layout/HorizontalMultiLevelHierarchy"/>
    <dgm:cxn modelId="{25A1B390-AF88-44A4-9477-8B85160D0DA7}" type="presParOf" srcId="{E8BAAFD0-12D8-9B46-A5E4-EC9BD72F4C69}" destId="{0DDD3E0E-19F8-7B46-ABF2-D8AB10910A90}" srcOrd="0" destOrd="0" presId="urn:microsoft.com/office/officeart/2008/layout/HorizontalMultiLevelHierarchy"/>
    <dgm:cxn modelId="{443F4AFF-E0F8-4861-95CD-0D075B2D016B}" type="presParOf" srcId="{0DDD3E0E-19F8-7B46-ABF2-D8AB10910A90}" destId="{5052E8C5-04E8-8A4E-A041-185E7C55E5D4}" srcOrd="0" destOrd="0" presId="urn:microsoft.com/office/officeart/2008/layout/HorizontalMultiLevelHierarchy"/>
    <dgm:cxn modelId="{F703C171-ADE6-4342-B3A2-B9599AFA6EB4}" type="presParOf" srcId="{E8BAAFD0-12D8-9B46-A5E4-EC9BD72F4C69}" destId="{9BE63A71-8F2B-8A4B-9ED9-138289FBD8BF}" srcOrd="1" destOrd="0" presId="urn:microsoft.com/office/officeart/2008/layout/HorizontalMultiLevelHierarchy"/>
    <dgm:cxn modelId="{6693E9D7-210E-4C7D-B2FF-8C328AAB4FCB}" type="presParOf" srcId="{9BE63A71-8F2B-8A4B-9ED9-138289FBD8BF}" destId="{78C47D81-301F-4346-A23D-5D68FADDBD04}" srcOrd="0" destOrd="0" presId="urn:microsoft.com/office/officeart/2008/layout/HorizontalMultiLevelHierarchy"/>
    <dgm:cxn modelId="{925F5355-32F6-43D9-BBAD-9125E7693173}" type="presParOf" srcId="{9BE63A71-8F2B-8A4B-9ED9-138289FBD8BF}" destId="{3D6986A3-3B8E-E94A-B9EC-3D1B3E6F3775}" srcOrd="1" destOrd="0" presId="urn:microsoft.com/office/officeart/2008/layout/HorizontalMultiLevelHierarchy"/>
    <dgm:cxn modelId="{39D4AD9C-F3E0-4BE9-96E9-9999BACBFBC9}" type="presParOf" srcId="{E8BAAFD0-12D8-9B46-A5E4-EC9BD72F4C69}" destId="{5B4A11C1-94CA-AE44-A5D0-0A94B67230F5}" srcOrd="2" destOrd="0" presId="urn:microsoft.com/office/officeart/2008/layout/HorizontalMultiLevelHierarchy"/>
    <dgm:cxn modelId="{B696752E-B484-4A73-96E2-D0DF5B0128D3}" type="presParOf" srcId="{5B4A11C1-94CA-AE44-A5D0-0A94B67230F5}" destId="{BC9DEC3F-5D36-2B40-AE1C-7CDB06F3AFF2}" srcOrd="0" destOrd="0" presId="urn:microsoft.com/office/officeart/2008/layout/HorizontalMultiLevelHierarchy"/>
    <dgm:cxn modelId="{C247DEC5-2054-40AF-B41F-0DB81CB7E779}" type="presParOf" srcId="{E8BAAFD0-12D8-9B46-A5E4-EC9BD72F4C69}" destId="{03977BE1-1A77-B744-ABCF-19B881CB78EA}" srcOrd="3" destOrd="0" presId="urn:microsoft.com/office/officeart/2008/layout/HorizontalMultiLevelHierarchy"/>
    <dgm:cxn modelId="{02263DEF-2503-4BA6-B24A-74318FE552E4}" type="presParOf" srcId="{03977BE1-1A77-B744-ABCF-19B881CB78EA}" destId="{705C688C-7B36-204A-BFAC-40F3C0F8B9BB}" srcOrd="0" destOrd="0" presId="urn:microsoft.com/office/officeart/2008/layout/HorizontalMultiLevelHierarchy"/>
    <dgm:cxn modelId="{15D49900-B9AA-465C-A775-13A3B2A2DAE7}" type="presParOf" srcId="{03977BE1-1A77-B744-ABCF-19B881CB78EA}" destId="{13FADF39-DB40-0E4F-B964-87C9434A2B7B}" srcOrd="1" destOrd="0" presId="urn:microsoft.com/office/officeart/2008/layout/HorizontalMultiLevelHierarchy"/>
    <dgm:cxn modelId="{FA924A0A-06BE-4733-B261-42E86F7FE59D}" type="presParOf" srcId="{E8BAAFD0-12D8-9B46-A5E4-EC9BD72F4C69}" destId="{4DDF4440-3C98-D649-9620-7EAAE000CB78}" srcOrd="4" destOrd="0" presId="urn:microsoft.com/office/officeart/2008/layout/HorizontalMultiLevelHierarchy"/>
    <dgm:cxn modelId="{21632524-8E58-445F-A5BE-6858331C7192}" type="presParOf" srcId="{4DDF4440-3C98-D649-9620-7EAAE000CB78}" destId="{F36CDF2B-2063-3146-BE2E-7A2CA1C69012}" srcOrd="0" destOrd="0" presId="urn:microsoft.com/office/officeart/2008/layout/HorizontalMultiLevelHierarchy"/>
    <dgm:cxn modelId="{B076B730-EAD1-4DD7-9B2F-BECB95B4FAE1}" type="presParOf" srcId="{E8BAAFD0-12D8-9B46-A5E4-EC9BD72F4C69}" destId="{88D21FEE-35FF-1E41-B0DD-F316E964E7D7}" srcOrd="5" destOrd="0" presId="urn:microsoft.com/office/officeart/2008/layout/HorizontalMultiLevelHierarchy"/>
    <dgm:cxn modelId="{E3508F2D-D364-49FD-B5E3-A429387494F2}" type="presParOf" srcId="{88D21FEE-35FF-1E41-B0DD-F316E964E7D7}" destId="{EC45A025-1039-3E4B-AD0B-ED78171B817F}" srcOrd="0" destOrd="0" presId="urn:microsoft.com/office/officeart/2008/layout/HorizontalMultiLevelHierarchy"/>
    <dgm:cxn modelId="{29684360-5405-4B4F-8771-A674003BB75D}" type="presParOf" srcId="{88D21FEE-35FF-1E41-B0DD-F316E964E7D7}" destId="{664A8FB1-C00C-F442-ADFF-CD0E876FE4CB}" srcOrd="1" destOrd="0" presId="urn:microsoft.com/office/officeart/2008/layout/HorizontalMultiLevelHierarchy"/>
    <dgm:cxn modelId="{68677778-91C6-4D3C-9CC5-53B977C13334}" type="presParOf" srcId="{E8BAAFD0-12D8-9B46-A5E4-EC9BD72F4C69}" destId="{65F6933E-C10A-DA47-B839-5167A259D74C}" srcOrd="6" destOrd="0" presId="urn:microsoft.com/office/officeart/2008/layout/HorizontalMultiLevelHierarchy"/>
    <dgm:cxn modelId="{59E58D28-9952-4D35-8F16-47E998B13DFE}" type="presParOf" srcId="{65F6933E-C10A-DA47-B839-5167A259D74C}" destId="{D4062EDB-6A6B-2346-9A67-9869D89B2A28}" srcOrd="0" destOrd="0" presId="urn:microsoft.com/office/officeart/2008/layout/HorizontalMultiLevelHierarchy"/>
    <dgm:cxn modelId="{315A9FEA-5077-4BE7-8897-C29320915CC7}" type="presParOf" srcId="{E8BAAFD0-12D8-9B46-A5E4-EC9BD72F4C69}" destId="{1773A798-6595-7943-9CB0-0D7155770A03}" srcOrd="7" destOrd="0" presId="urn:microsoft.com/office/officeart/2008/layout/HorizontalMultiLevelHierarchy"/>
    <dgm:cxn modelId="{1C513548-E0B2-42FF-84BA-1DBA381FD1C2}" type="presParOf" srcId="{1773A798-6595-7943-9CB0-0D7155770A03}" destId="{B3D864F1-1EDF-664F-9A1D-78F4DD0C965C}" srcOrd="0" destOrd="0" presId="urn:microsoft.com/office/officeart/2008/layout/HorizontalMultiLevelHierarchy"/>
    <dgm:cxn modelId="{EB11E81A-D34F-4B0E-8531-637746C0CEEF}" type="presParOf" srcId="{1773A798-6595-7943-9CB0-0D7155770A03}" destId="{42A50F47-B425-FC47-A320-FF7975B76BB8}" srcOrd="1" destOrd="0" presId="urn:microsoft.com/office/officeart/2008/layout/HorizontalMultiLevelHierarchy"/>
    <dgm:cxn modelId="{278153A0-E4E1-40EC-8103-93D8BAB683BD}" type="presParOf" srcId="{E8BAAFD0-12D8-9B46-A5E4-EC9BD72F4C69}" destId="{2347AA9B-EDA2-9E49-9D72-2C3EAE18A855}" srcOrd="8" destOrd="0" presId="urn:microsoft.com/office/officeart/2008/layout/HorizontalMultiLevelHierarchy"/>
    <dgm:cxn modelId="{96A19737-6531-494E-9880-EC98BFC49751}" type="presParOf" srcId="{2347AA9B-EDA2-9E49-9D72-2C3EAE18A855}" destId="{055763EA-B7B8-EA46-8834-2F3822BE27D0}" srcOrd="0" destOrd="0" presId="urn:microsoft.com/office/officeart/2008/layout/HorizontalMultiLevelHierarchy"/>
    <dgm:cxn modelId="{8D285054-096B-4D64-A5F0-EA091F5D4220}" type="presParOf" srcId="{E8BAAFD0-12D8-9B46-A5E4-EC9BD72F4C69}" destId="{21597E6A-96DC-9743-B4AB-E89DF1190F67}" srcOrd="9" destOrd="0" presId="urn:microsoft.com/office/officeart/2008/layout/HorizontalMultiLevelHierarchy"/>
    <dgm:cxn modelId="{DA8EC11B-1898-4FEF-92D4-3E383677493A}" type="presParOf" srcId="{21597E6A-96DC-9743-B4AB-E89DF1190F67}" destId="{F8AEE752-CA3F-644E-AC04-4524FD31A5EB}" srcOrd="0" destOrd="0" presId="urn:microsoft.com/office/officeart/2008/layout/HorizontalMultiLevelHierarchy"/>
    <dgm:cxn modelId="{945772AB-5B2D-4F23-9C18-4425D25ABCE2}" type="presParOf" srcId="{21597E6A-96DC-9743-B4AB-E89DF1190F67}" destId="{B5539594-773C-9946-B210-81AF04AC1E50}" srcOrd="1" destOrd="0" presId="urn:microsoft.com/office/officeart/2008/layout/HorizontalMultiLevelHierarchy"/>
    <dgm:cxn modelId="{1047702C-CB24-4524-8250-071BA8F7605C}" type="presParOf" srcId="{E8BAAFD0-12D8-9B46-A5E4-EC9BD72F4C69}" destId="{77C244FC-3DEA-0C4D-9027-BA2C89572EA6}" srcOrd="10" destOrd="0" presId="urn:microsoft.com/office/officeart/2008/layout/HorizontalMultiLevelHierarchy"/>
    <dgm:cxn modelId="{765D8EE1-A3B9-4664-897B-0F1020A5DDE9}" type="presParOf" srcId="{77C244FC-3DEA-0C4D-9027-BA2C89572EA6}" destId="{4ED4E0DD-6986-1D4A-8F1A-AB50EDB90EFC}" srcOrd="0" destOrd="0" presId="urn:microsoft.com/office/officeart/2008/layout/HorizontalMultiLevelHierarchy"/>
    <dgm:cxn modelId="{9747E1C0-D492-419E-B973-8459656ED014}" type="presParOf" srcId="{E8BAAFD0-12D8-9B46-A5E4-EC9BD72F4C69}" destId="{47674E11-3119-204B-ADC3-607E71F0E2FB}" srcOrd="11" destOrd="0" presId="urn:microsoft.com/office/officeart/2008/layout/HorizontalMultiLevelHierarchy"/>
    <dgm:cxn modelId="{AD45D05C-C7A2-441E-B1D9-9951968CD3FD}" type="presParOf" srcId="{47674E11-3119-204B-ADC3-607E71F0E2FB}" destId="{474014F6-1373-8841-A4B2-10E763A4D21A}" srcOrd="0" destOrd="0" presId="urn:microsoft.com/office/officeart/2008/layout/HorizontalMultiLevelHierarchy"/>
    <dgm:cxn modelId="{AFB37A57-795F-4A79-BD06-430C91980135}" type="presParOf" srcId="{47674E11-3119-204B-ADC3-607E71F0E2FB}" destId="{51CB7D2E-290A-4E4D-9784-3C35091F5E94}" srcOrd="1" destOrd="0" presId="urn:microsoft.com/office/officeart/2008/layout/HorizontalMultiLevelHierarchy"/>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988720-62A3-FB4C-96FC-1B103EA9282F}">
      <dsp:nvSpPr>
        <dsp:cNvPr id="0" name=""/>
        <dsp:cNvSpPr/>
      </dsp:nvSpPr>
      <dsp:spPr>
        <a:xfrm>
          <a:off x="197903" y="1774821"/>
          <a:ext cx="2036120" cy="55993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ru-RU" sz="1200" kern="1200">
              <a:latin typeface="Times New Roman" panose="02020603050405020304" pitchFamily="18" charset="0"/>
              <a:cs typeface="Times New Roman" panose="02020603050405020304" pitchFamily="18" charset="0"/>
            </a:rPr>
            <a:t>Види маркетплейсів</a:t>
          </a:r>
        </a:p>
      </dsp:txBody>
      <dsp:txXfrm>
        <a:off x="214303" y="1791221"/>
        <a:ext cx="2003320" cy="527133"/>
      </dsp:txXfrm>
    </dsp:sp>
    <dsp:sp modelId="{3E513230-0793-734C-A228-B1EAB730197E}">
      <dsp:nvSpPr>
        <dsp:cNvPr id="0" name=""/>
        <dsp:cNvSpPr/>
      </dsp:nvSpPr>
      <dsp:spPr>
        <a:xfrm rot="16874489">
          <a:off x="1636925" y="1320142"/>
          <a:ext cx="1483372" cy="14378"/>
        </a:xfrm>
        <a:custGeom>
          <a:avLst/>
          <a:gdLst/>
          <a:ahLst/>
          <a:cxnLst/>
          <a:rect l="0" t="0" r="0" b="0"/>
          <a:pathLst>
            <a:path>
              <a:moveTo>
                <a:pt x="0" y="7189"/>
              </a:moveTo>
              <a:lnTo>
                <a:pt x="1483372" y="718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ru-RU" sz="1200" kern="1200">
            <a:latin typeface="Times New Roman" panose="02020603050405020304" pitchFamily="18" charset="0"/>
            <a:cs typeface="Times New Roman" panose="02020603050405020304" pitchFamily="18" charset="0"/>
          </a:endParaRPr>
        </a:p>
      </dsp:txBody>
      <dsp:txXfrm>
        <a:off x="2341526" y="1290247"/>
        <a:ext cx="74168" cy="74168"/>
      </dsp:txXfrm>
    </dsp:sp>
    <dsp:sp modelId="{A30811D8-43C2-F54E-BDAF-90692341DCFE}">
      <dsp:nvSpPr>
        <dsp:cNvPr id="0" name=""/>
        <dsp:cNvSpPr/>
      </dsp:nvSpPr>
      <dsp:spPr>
        <a:xfrm>
          <a:off x="2523198" y="345359"/>
          <a:ext cx="2036112" cy="50903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ru-RU" sz="1200" kern="1200">
              <a:latin typeface="Times New Roman" panose="02020603050405020304" pitchFamily="18" charset="0"/>
              <a:cs typeface="Times New Roman" panose="02020603050405020304" pitchFamily="18" charset="0"/>
            </a:rPr>
            <a:t>За типом учасників</a:t>
          </a:r>
        </a:p>
      </dsp:txBody>
      <dsp:txXfrm>
        <a:off x="2538107" y="360268"/>
        <a:ext cx="2006294" cy="479213"/>
      </dsp:txXfrm>
    </dsp:sp>
    <dsp:sp modelId="{FC99AF46-2784-3C44-9BCA-C0AD411E9E7A}">
      <dsp:nvSpPr>
        <dsp:cNvPr id="0" name=""/>
        <dsp:cNvSpPr/>
      </dsp:nvSpPr>
      <dsp:spPr>
        <a:xfrm rot="18289469">
          <a:off x="4450709" y="384841"/>
          <a:ext cx="506379" cy="14378"/>
        </a:xfrm>
        <a:custGeom>
          <a:avLst/>
          <a:gdLst/>
          <a:ahLst/>
          <a:cxnLst/>
          <a:rect l="0" t="0" r="0" b="0"/>
          <a:pathLst>
            <a:path>
              <a:moveTo>
                <a:pt x="0" y="7189"/>
              </a:moveTo>
              <a:lnTo>
                <a:pt x="506379" y="718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ru-RU" sz="1200" kern="1200">
            <a:latin typeface="Times New Roman" panose="02020603050405020304" pitchFamily="18" charset="0"/>
            <a:cs typeface="Times New Roman" panose="02020603050405020304" pitchFamily="18" charset="0"/>
          </a:endParaRPr>
        </a:p>
      </dsp:txBody>
      <dsp:txXfrm>
        <a:off x="4691239" y="379371"/>
        <a:ext cx="25318" cy="25318"/>
      </dsp:txXfrm>
    </dsp:sp>
    <dsp:sp modelId="{A98D0EE0-3088-2247-B379-AB4ABD89C195}">
      <dsp:nvSpPr>
        <dsp:cNvPr id="0" name=""/>
        <dsp:cNvSpPr/>
      </dsp:nvSpPr>
      <dsp:spPr>
        <a:xfrm>
          <a:off x="4848487" y="3451"/>
          <a:ext cx="2036112" cy="36146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latin typeface="Times New Roman" panose="02020603050405020304" pitchFamily="18" charset="0"/>
              <a:cs typeface="Times New Roman" panose="02020603050405020304" pitchFamily="18" charset="0"/>
            </a:rPr>
            <a:t>C2C</a:t>
          </a:r>
          <a:endParaRPr lang="ru-RU" sz="1200" kern="1200">
            <a:latin typeface="Times New Roman" panose="02020603050405020304" pitchFamily="18" charset="0"/>
            <a:cs typeface="Times New Roman" panose="02020603050405020304" pitchFamily="18" charset="0"/>
          </a:endParaRPr>
        </a:p>
      </dsp:txBody>
      <dsp:txXfrm>
        <a:off x="4859074" y="14038"/>
        <a:ext cx="2014938" cy="340295"/>
      </dsp:txXfrm>
    </dsp:sp>
    <dsp:sp modelId="{44D3111E-00A5-714C-BE0D-8D642FE20803}">
      <dsp:nvSpPr>
        <dsp:cNvPr id="0" name=""/>
        <dsp:cNvSpPr/>
      </dsp:nvSpPr>
      <dsp:spPr>
        <a:xfrm>
          <a:off x="4559311" y="592686"/>
          <a:ext cx="289175" cy="14378"/>
        </a:xfrm>
        <a:custGeom>
          <a:avLst/>
          <a:gdLst/>
          <a:ahLst/>
          <a:cxnLst/>
          <a:rect l="0" t="0" r="0" b="0"/>
          <a:pathLst>
            <a:path>
              <a:moveTo>
                <a:pt x="0" y="7189"/>
              </a:moveTo>
              <a:lnTo>
                <a:pt x="289175" y="718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ru-RU" sz="1200" kern="1200">
            <a:latin typeface="Times New Roman" panose="02020603050405020304" pitchFamily="18" charset="0"/>
            <a:cs typeface="Times New Roman" panose="02020603050405020304" pitchFamily="18" charset="0"/>
          </a:endParaRPr>
        </a:p>
      </dsp:txBody>
      <dsp:txXfrm>
        <a:off x="4696670" y="592646"/>
        <a:ext cx="14458" cy="14458"/>
      </dsp:txXfrm>
    </dsp:sp>
    <dsp:sp modelId="{9F017E69-9702-3348-B72F-DA03E7BD82AC}">
      <dsp:nvSpPr>
        <dsp:cNvPr id="0" name=""/>
        <dsp:cNvSpPr/>
      </dsp:nvSpPr>
      <dsp:spPr>
        <a:xfrm>
          <a:off x="4848487" y="419140"/>
          <a:ext cx="2036120" cy="36146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latin typeface="Times New Roman" panose="02020603050405020304" pitchFamily="18" charset="0"/>
              <a:cs typeface="Times New Roman" panose="02020603050405020304" pitchFamily="18" charset="0"/>
            </a:rPr>
            <a:t>B2C</a:t>
          </a:r>
          <a:endParaRPr lang="ru-RU" sz="1200" kern="1200">
            <a:latin typeface="Times New Roman" panose="02020603050405020304" pitchFamily="18" charset="0"/>
            <a:cs typeface="Times New Roman" panose="02020603050405020304" pitchFamily="18" charset="0"/>
          </a:endParaRPr>
        </a:p>
      </dsp:txBody>
      <dsp:txXfrm>
        <a:off x="4859074" y="429727"/>
        <a:ext cx="2014946" cy="340295"/>
      </dsp:txXfrm>
    </dsp:sp>
    <dsp:sp modelId="{C22EC627-568F-0A4D-9B3E-6EFAB525EBD6}">
      <dsp:nvSpPr>
        <dsp:cNvPr id="0" name=""/>
        <dsp:cNvSpPr/>
      </dsp:nvSpPr>
      <dsp:spPr>
        <a:xfrm rot="3310531">
          <a:off x="4450709" y="800531"/>
          <a:ext cx="506379" cy="14378"/>
        </a:xfrm>
        <a:custGeom>
          <a:avLst/>
          <a:gdLst/>
          <a:ahLst/>
          <a:cxnLst/>
          <a:rect l="0" t="0" r="0" b="0"/>
          <a:pathLst>
            <a:path>
              <a:moveTo>
                <a:pt x="0" y="7189"/>
              </a:moveTo>
              <a:lnTo>
                <a:pt x="506379" y="718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ru-RU" sz="1200" kern="1200">
            <a:latin typeface="Times New Roman" panose="02020603050405020304" pitchFamily="18" charset="0"/>
            <a:cs typeface="Times New Roman" panose="02020603050405020304" pitchFamily="18" charset="0"/>
          </a:endParaRPr>
        </a:p>
      </dsp:txBody>
      <dsp:txXfrm>
        <a:off x="4691239" y="795060"/>
        <a:ext cx="25318" cy="25318"/>
      </dsp:txXfrm>
    </dsp:sp>
    <dsp:sp modelId="{4ECFB66C-0377-0C47-8CC4-A75BA539582D}">
      <dsp:nvSpPr>
        <dsp:cNvPr id="0" name=""/>
        <dsp:cNvSpPr/>
      </dsp:nvSpPr>
      <dsp:spPr>
        <a:xfrm>
          <a:off x="4848487" y="834830"/>
          <a:ext cx="2036120" cy="36146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a:latin typeface="Times New Roman" panose="02020603050405020304" pitchFamily="18" charset="0"/>
              <a:cs typeface="Times New Roman" panose="02020603050405020304" pitchFamily="18" charset="0"/>
            </a:rPr>
            <a:t>B2B</a:t>
          </a:r>
          <a:endParaRPr lang="ru-RU" sz="1200" kern="1200">
            <a:latin typeface="Times New Roman" panose="02020603050405020304" pitchFamily="18" charset="0"/>
            <a:cs typeface="Times New Roman" panose="02020603050405020304" pitchFamily="18" charset="0"/>
          </a:endParaRPr>
        </a:p>
      </dsp:txBody>
      <dsp:txXfrm>
        <a:off x="4859074" y="845417"/>
        <a:ext cx="2014946" cy="340295"/>
      </dsp:txXfrm>
    </dsp:sp>
    <dsp:sp modelId="{400C3A5C-4005-C748-A53E-9C3F3CBF1603}">
      <dsp:nvSpPr>
        <dsp:cNvPr id="0" name=""/>
        <dsp:cNvSpPr/>
      </dsp:nvSpPr>
      <dsp:spPr>
        <a:xfrm rot="19457606">
          <a:off x="2200551" y="1943677"/>
          <a:ext cx="356120" cy="14378"/>
        </a:xfrm>
        <a:custGeom>
          <a:avLst/>
          <a:gdLst/>
          <a:ahLst/>
          <a:cxnLst/>
          <a:rect l="0" t="0" r="0" b="0"/>
          <a:pathLst>
            <a:path>
              <a:moveTo>
                <a:pt x="0" y="7189"/>
              </a:moveTo>
              <a:lnTo>
                <a:pt x="356120" y="718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ru-RU" sz="1200" kern="1200">
            <a:latin typeface="Times New Roman" panose="02020603050405020304" pitchFamily="18" charset="0"/>
            <a:cs typeface="Times New Roman" panose="02020603050405020304" pitchFamily="18" charset="0"/>
          </a:endParaRPr>
        </a:p>
      </dsp:txBody>
      <dsp:txXfrm>
        <a:off x="2369708" y="1941963"/>
        <a:ext cx="17806" cy="17806"/>
      </dsp:txXfrm>
    </dsp:sp>
    <dsp:sp modelId="{392F2F1F-0987-9F47-B1F0-8DFDD919D08A}">
      <dsp:nvSpPr>
        <dsp:cNvPr id="0" name=""/>
        <dsp:cNvSpPr/>
      </dsp:nvSpPr>
      <dsp:spPr>
        <a:xfrm>
          <a:off x="2523198" y="1592428"/>
          <a:ext cx="2036112" cy="50903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ru-RU" sz="1200" kern="1200">
              <a:latin typeface="Times New Roman" panose="02020603050405020304" pitchFamily="18" charset="0"/>
              <a:cs typeface="Times New Roman" panose="02020603050405020304" pitchFamily="18" charset="0"/>
            </a:rPr>
            <a:t>За різноманітністю товарів</a:t>
          </a:r>
        </a:p>
      </dsp:txBody>
      <dsp:txXfrm>
        <a:off x="2538107" y="1607337"/>
        <a:ext cx="2006294" cy="479213"/>
      </dsp:txXfrm>
    </dsp:sp>
    <dsp:sp modelId="{A82BFBC7-33B7-4F45-8CE0-309053ACF449}">
      <dsp:nvSpPr>
        <dsp:cNvPr id="0" name=""/>
        <dsp:cNvSpPr/>
      </dsp:nvSpPr>
      <dsp:spPr>
        <a:xfrm rot="18289469">
          <a:off x="4450709" y="1631910"/>
          <a:ext cx="506379" cy="14378"/>
        </a:xfrm>
        <a:custGeom>
          <a:avLst/>
          <a:gdLst/>
          <a:ahLst/>
          <a:cxnLst/>
          <a:rect l="0" t="0" r="0" b="0"/>
          <a:pathLst>
            <a:path>
              <a:moveTo>
                <a:pt x="0" y="7189"/>
              </a:moveTo>
              <a:lnTo>
                <a:pt x="506379" y="718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ru-RU" sz="1200" kern="1200">
            <a:latin typeface="Times New Roman" panose="02020603050405020304" pitchFamily="18" charset="0"/>
            <a:cs typeface="Times New Roman" panose="02020603050405020304" pitchFamily="18" charset="0"/>
          </a:endParaRPr>
        </a:p>
      </dsp:txBody>
      <dsp:txXfrm>
        <a:off x="4691239" y="1626440"/>
        <a:ext cx="25318" cy="25318"/>
      </dsp:txXfrm>
    </dsp:sp>
    <dsp:sp modelId="{40271EDA-4861-3F47-8FC8-ADBF3DB6CA76}">
      <dsp:nvSpPr>
        <dsp:cNvPr id="0" name=""/>
        <dsp:cNvSpPr/>
      </dsp:nvSpPr>
      <dsp:spPr>
        <a:xfrm>
          <a:off x="4848487" y="1250520"/>
          <a:ext cx="2036120" cy="36146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ru-RU" sz="1200" kern="1200">
              <a:latin typeface="Times New Roman" panose="02020603050405020304" pitchFamily="18" charset="0"/>
              <a:cs typeface="Times New Roman" panose="02020603050405020304" pitchFamily="18" charset="0"/>
            </a:rPr>
            <a:t>Вертикальні</a:t>
          </a:r>
        </a:p>
      </dsp:txBody>
      <dsp:txXfrm>
        <a:off x="4859074" y="1261107"/>
        <a:ext cx="2014946" cy="340295"/>
      </dsp:txXfrm>
    </dsp:sp>
    <dsp:sp modelId="{22B43002-FF57-9F49-AA7F-E5D1956E204D}">
      <dsp:nvSpPr>
        <dsp:cNvPr id="0" name=""/>
        <dsp:cNvSpPr/>
      </dsp:nvSpPr>
      <dsp:spPr>
        <a:xfrm>
          <a:off x="4559311" y="1839755"/>
          <a:ext cx="289175" cy="14378"/>
        </a:xfrm>
        <a:custGeom>
          <a:avLst/>
          <a:gdLst/>
          <a:ahLst/>
          <a:cxnLst/>
          <a:rect l="0" t="0" r="0" b="0"/>
          <a:pathLst>
            <a:path>
              <a:moveTo>
                <a:pt x="0" y="7189"/>
              </a:moveTo>
              <a:lnTo>
                <a:pt x="289175" y="718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ru-RU" sz="1200" kern="1200">
            <a:latin typeface="Times New Roman" panose="02020603050405020304" pitchFamily="18" charset="0"/>
            <a:cs typeface="Times New Roman" panose="02020603050405020304" pitchFamily="18" charset="0"/>
          </a:endParaRPr>
        </a:p>
      </dsp:txBody>
      <dsp:txXfrm>
        <a:off x="4696670" y="1839714"/>
        <a:ext cx="14458" cy="14458"/>
      </dsp:txXfrm>
    </dsp:sp>
    <dsp:sp modelId="{68F1A654-7D58-064D-888C-5C67F72AA89E}">
      <dsp:nvSpPr>
        <dsp:cNvPr id="0" name=""/>
        <dsp:cNvSpPr/>
      </dsp:nvSpPr>
      <dsp:spPr>
        <a:xfrm>
          <a:off x="4848487" y="1666209"/>
          <a:ext cx="2036120" cy="36146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ru-RU" sz="1200" kern="1200">
              <a:latin typeface="Times New Roman" panose="02020603050405020304" pitchFamily="18" charset="0"/>
              <a:cs typeface="Times New Roman" panose="02020603050405020304" pitchFamily="18" charset="0"/>
            </a:rPr>
            <a:t>Горизонтальні</a:t>
          </a:r>
        </a:p>
      </dsp:txBody>
      <dsp:txXfrm>
        <a:off x="4859074" y="1676796"/>
        <a:ext cx="2014946" cy="340295"/>
      </dsp:txXfrm>
    </dsp:sp>
    <dsp:sp modelId="{B2750F29-A383-C544-A1D9-4469ECEF0AE8}">
      <dsp:nvSpPr>
        <dsp:cNvPr id="0" name=""/>
        <dsp:cNvSpPr/>
      </dsp:nvSpPr>
      <dsp:spPr>
        <a:xfrm rot="3310531">
          <a:off x="4450709" y="2047600"/>
          <a:ext cx="506379" cy="14378"/>
        </a:xfrm>
        <a:custGeom>
          <a:avLst/>
          <a:gdLst/>
          <a:ahLst/>
          <a:cxnLst/>
          <a:rect l="0" t="0" r="0" b="0"/>
          <a:pathLst>
            <a:path>
              <a:moveTo>
                <a:pt x="0" y="7189"/>
              </a:moveTo>
              <a:lnTo>
                <a:pt x="506379" y="718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ru-RU" sz="1200" kern="1200">
            <a:latin typeface="Times New Roman" panose="02020603050405020304" pitchFamily="18" charset="0"/>
            <a:cs typeface="Times New Roman" panose="02020603050405020304" pitchFamily="18" charset="0"/>
          </a:endParaRPr>
        </a:p>
      </dsp:txBody>
      <dsp:txXfrm>
        <a:off x="4691239" y="2042129"/>
        <a:ext cx="25318" cy="25318"/>
      </dsp:txXfrm>
    </dsp:sp>
    <dsp:sp modelId="{4D9182D2-6151-3348-B59D-8CEFA4E9F53D}">
      <dsp:nvSpPr>
        <dsp:cNvPr id="0" name=""/>
        <dsp:cNvSpPr/>
      </dsp:nvSpPr>
      <dsp:spPr>
        <a:xfrm>
          <a:off x="4848487" y="2081899"/>
          <a:ext cx="2036120" cy="36146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ru-RU" sz="1200" kern="1200">
              <a:latin typeface="Times New Roman" panose="02020603050405020304" pitchFamily="18" charset="0"/>
              <a:cs typeface="Times New Roman" panose="02020603050405020304" pitchFamily="18" charset="0"/>
            </a:rPr>
            <a:t>Глобальні</a:t>
          </a:r>
        </a:p>
      </dsp:txBody>
      <dsp:txXfrm>
        <a:off x="4859074" y="2092486"/>
        <a:ext cx="2014946" cy="340295"/>
      </dsp:txXfrm>
    </dsp:sp>
    <dsp:sp modelId="{7648BA44-B69B-5C4E-8398-9DD4E15C643A}">
      <dsp:nvSpPr>
        <dsp:cNvPr id="0" name=""/>
        <dsp:cNvSpPr/>
      </dsp:nvSpPr>
      <dsp:spPr>
        <a:xfrm rot="4725512">
          <a:off x="1636924" y="2775056"/>
          <a:ext cx="1483374" cy="14378"/>
        </a:xfrm>
        <a:custGeom>
          <a:avLst/>
          <a:gdLst/>
          <a:ahLst/>
          <a:cxnLst/>
          <a:rect l="0" t="0" r="0" b="0"/>
          <a:pathLst>
            <a:path>
              <a:moveTo>
                <a:pt x="0" y="7189"/>
              </a:moveTo>
              <a:lnTo>
                <a:pt x="1483374" y="718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ru-RU" sz="1200" kern="1200">
            <a:latin typeface="Times New Roman" panose="02020603050405020304" pitchFamily="18" charset="0"/>
            <a:cs typeface="Times New Roman" panose="02020603050405020304" pitchFamily="18" charset="0"/>
          </a:endParaRPr>
        </a:p>
      </dsp:txBody>
      <dsp:txXfrm>
        <a:off x="2341526" y="2745161"/>
        <a:ext cx="74168" cy="74168"/>
      </dsp:txXfrm>
    </dsp:sp>
    <dsp:sp modelId="{9EB65A84-8782-7C48-815C-B7F5BCE5E07B}">
      <dsp:nvSpPr>
        <dsp:cNvPr id="0" name=""/>
        <dsp:cNvSpPr/>
      </dsp:nvSpPr>
      <dsp:spPr>
        <a:xfrm>
          <a:off x="2523198" y="3255188"/>
          <a:ext cx="2036120" cy="50902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ru-RU" sz="1200" kern="1200">
              <a:latin typeface="Times New Roman" panose="02020603050405020304" pitchFamily="18" charset="0"/>
              <a:cs typeface="Times New Roman" panose="02020603050405020304" pitchFamily="18" charset="0"/>
            </a:rPr>
            <a:t>Інші види</a:t>
          </a:r>
        </a:p>
      </dsp:txBody>
      <dsp:txXfrm>
        <a:off x="2538107" y="3270097"/>
        <a:ext cx="2006302" cy="479210"/>
      </dsp:txXfrm>
    </dsp:sp>
    <dsp:sp modelId="{1D225530-9D48-C944-BE37-A2B4761F21F2}">
      <dsp:nvSpPr>
        <dsp:cNvPr id="0" name=""/>
        <dsp:cNvSpPr/>
      </dsp:nvSpPr>
      <dsp:spPr>
        <a:xfrm rot="17350740">
          <a:off x="4263789" y="3086824"/>
          <a:ext cx="880235" cy="14378"/>
        </a:xfrm>
        <a:custGeom>
          <a:avLst/>
          <a:gdLst/>
          <a:ahLst/>
          <a:cxnLst/>
          <a:rect l="0" t="0" r="0" b="0"/>
          <a:pathLst>
            <a:path>
              <a:moveTo>
                <a:pt x="0" y="7189"/>
              </a:moveTo>
              <a:lnTo>
                <a:pt x="880235" y="718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ru-RU" sz="1200" kern="1200">
            <a:latin typeface="Times New Roman" panose="02020603050405020304" pitchFamily="18" charset="0"/>
            <a:cs typeface="Times New Roman" panose="02020603050405020304" pitchFamily="18" charset="0"/>
          </a:endParaRPr>
        </a:p>
      </dsp:txBody>
      <dsp:txXfrm>
        <a:off x="4681900" y="3072007"/>
        <a:ext cx="44011" cy="44011"/>
      </dsp:txXfrm>
    </dsp:sp>
    <dsp:sp modelId="{36D677C0-23FD-DD4E-9BC4-3E0EBA48EF13}">
      <dsp:nvSpPr>
        <dsp:cNvPr id="0" name=""/>
        <dsp:cNvSpPr/>
      </dsp:nvSpPr>
      <dsp:spPr>
        <a:xfrm>
          <a:off x="4848494" y="2497589"/>
          <a:ext cx="2036120" cy="36146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ru-RU" sz="1200" kern="1200">
              <a:latin typeface="Times New Roman" panose="02020603050405020304" pitchFamily="18" charset="0"/>
              <a:cs typeface="Times New Roman" panose="02020603050405020304" pitchFamily="18" charset="0"/>
            </a:rPr>
            <a:t>Краудфандингові</a:t>
          </a:r>
        </a:p>
      </dsp:txBody>
      <dsp:txXfrm>
        <a:off x="4859081" y="2508176"/>
        <a:ext cx="2014946" cy="340295"/>
      </dsp:txXfrm>
    </dsp:sp>
    <dsp:sp modelId="{B0713F49-86F4-D14F-B809-0D3FB995934A}">
      <dsp:nvSpPr>
        <dsp:cNvPr id="0" name=""/>
        <dsp:cNvSpPr/>
      </dsp:nvSpPr>
      <dsp:spPr>
        <a:xfrm rot="18289469">
          <a:off x="4450716" y="3294669"/>
          <a:ext cx="506379" cy="14378"/>
        </a:xfrm>
        <a:custGeom>
          <a:avLst/>
          <a:gdLst/>
          <a:ahLst/>
          <a:cxnLst/>
          <a:rect l="0" t="0" r="0" b="0"/>
          <a:pathLst>
            <a:path>
              <a:moveTo>
                <a:pt x="0" y="7189"/>
              </a:moveTo>
              <a:lnTo>
                <a:pt x="506379" y="718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ru-RU" sz="1200" kern="1200">
            <a:latin typeface="Times New Roman" panose="02020603050405020304" pitchFamily="18" charset="0"/>
            <a:cs typeface="Times New Roman" panose="02020603050405020304" pitchFamily="18" charset="0"/>
          </a:endParaRPr>
        </a:p>
      </dsp:txBody>
      <dsp:txXfrm>
        <a:off x="4691247" y="3289198"/>
        <a:ext cx="25318" cy="25318"/>
      </dsp:txXfrm>
    </dsp:sp>
    <dsp:sp modelId="{C52EE76D-26C6-1B4F-8E1D-60CAD9DDAFBD}">
      <dsp:nvSpPr>
        <dsp:cNvPr id="0" name=""/>
        <dsp:cNvSpPr/>
      </dsp:nvSpPr>
      <dsp:spPr>
        <a:xfrm>
          <a:off x="4848494" y="2913278"/>
          <a:ext cx="2036120" cy="36146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ru-RU" sz="1200" kern="1200">
              <a:latin typeface="Times New Roman" panose="02020603050405020304" pitchFamily="18" charset="0"/>
              <a:cs typeface="Times New Roman" panose="02020603050405020304" pitchFamily="18" charset="0"/>
            </a:rPr>
            <a:t>Корпоративні</a:t>
          </a:r>
        </a:p>
      </dsp:txBody>
      <dsp:txXfrm>
        <a:off x="4859081" y="2923865"/>
        <a:ext cx="2014946" cy="340295"/>
      </dsp:txXfrm>
    </dsp:sp>
    <dsp:sp modelId="{26D7BFD0-A024-C445-9794-421B6A34CDAD}">
      <dsp:nvSpPr>
        <dsp:cNvPr id="0" name=""/>
        <dsp:cNvSpPr/>
      </dsp:nvSpPr>
      <dsp:spPr>
        <a:xfrm>
          <a:off x="4559319" y="3502513"/>
          <a:ext cx="289175" cy="14378"/>
        </a:xfrm>
        <a:custGeom>
          <a:avLst/>
          <a:gdLst/>
          <a:ahLst/>
          <a:cxnLst/>
          <a:rect l="0" t="0" r="0" b="0"/>
          <a:pathLst>
            <a:path>
              <a:moveTo>
                <a:pt x="0" y="7189"/>
              </a:moveTo>
              <a:lnTo>
                <a:pt x="289175" y="718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ru-RU" sz="1200" kern="1200">
            <a:latin typeface="Times New Roman" panose="02020603050405020304" pitchFamily="18" charset="0"/>
            <a:cs typeface="Times New Roman" panose="02020603050405020304" pitchFamily="18" charset="0"/>
          </a:endParaRPr>
        </a:p>
      </dsp:txBody>
      <dsp:txXfrm>
        <a:off x="4696677" y="3502473"/>
        <a:ext cx="14458" cy="14458"/>
      </dsp:txXfrm>
    </dsp:sp>
    <dsp:sp modelId="{B0A0F943-597C-3B4E-A222-14C32AEC6DD3}">
      <dsp:nvSpPr>
        <dsp:cNvPr id="0" name=""/>
        <dsp:cNvSpPr/>
      </dsp:nvSpPr>
      <dsp:spPr>
        <a:xfrm>
          <a:off x="4848494" y="3328968"/>
          <a:ext cx="2036120" cy="36146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ru-RU" sz="1200" kern="1200" dirty="0" err="1">
              <a:latin typeface="Times New Roman" panose="02020603050405020304" pitchFamily="18" charset="0"/>
              <a:cs typeface="Times New Roman" panose="02020603050405020304" pitchFamily="18" charset="0"/>
            </a:rPr>
            <a:t>Виробничі</a:t>
          </a:r>
          <a:endParaRPr lang="ru-RU" sz="1200" kern="1200" dirty="0">
            <a:latin typeface="Times New Roman" panose="02020603050405020304" pitchFamily="18" charset="0"/>
            <a:cs typeface="Times New Roman" panose="02020603050405020304" pitchFamily="18" charset="0"/>
          </a:endParaRPr>
        </a:p>
      </dsp:txBody>
      <dsp:txXfrm>
        <a:off x="4859081" y="3339555"/>
        <a:ext cx="2014946" cy="340295"/>
      </dsp:txXfrm>
    </dsp:sp>
    <dsp:sp modelId="{B148902C-2D57-104E-9EBF-E57A1CE7AB7B}">
      <dsp:nvSpPr>
        <dsp:cNvPr id="0" name=""/>
        <dsp:cNvSpPr/>
      </dsp:nvSpPr>
      <dsp:spPr>
        <a:xfrm rot="3310531">
          <a:off x="4450716" y="3710358"/>
          <a:ext cx="506379" cy="14378"/>
        </a:xfrm>
        <a:custGeom>
          <a:avLst/>
          <a:gdLst/>
          <a:ahLst/>
          <a:cxnLst/>
          <a:rect l="0" t="0" r="0" b="0"/>
          <a:pathLst>
            <a:path>
              <a:moveTo>
                <a:pt x="0" y="7189"/>
              </a:moveTo>
              <a:lnTo>
                <a:pt x="506379" y="718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ru-RU" sz="1200" kern="1200">
            <a:latin typeface="Times New Roman" panose="02020603050405020304" pitchFamily="18" charset="0"/>
            <a:cs typeface="Times New Roman" panose="02020603050405020304" pitchFamily="18" charset="0"/>
          </a:endParaRPr>
        </a:p>
      </dsp:txBody>
      <dsp:txXfrm>
        <a:off x="4691247" y="3704888"/>
        <a:ext cx="25318" cy="25318"/>
      </dsp:txXfrm>
    </dsp:sp>
    <dsp:sp modelId="{4143A94E-ED92-2F4F-B009-9C985B81673F}">
      <dsp:nvSpPr>
        <dsp:cNvPr id="0" name=""/>
        <dsp:cNvSpPr/>
      </dsp:nvSpPr>
      <dsp:spPr>
        <a:xfrm>
          <a:off x="4848494" y="3744657"/>
          <a:ext cx="2036120" cy="36146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ru-RU" sz="1200" kern="1200">
              <a:latin typeface="Times New Roman" panose="02020603050405020304" pitchFamily="18" charset="0"/>
              <a:cs typeface="Times New Roman" panose="02020603050405020304" pitchFamily="18" charset="0"/>
            </a:rPr>
            <a:t>Гібридні</a:t>
          </a:r>
        </a:p>
      </dsp:txBody>
      <dsp:txXfrm>
        <a:off x="4859081" y="3755244"/>
        <a:ext cx="2014946" cy="340295"/>
      </dsp:txXfrm>
    </dsp:sp>
    <dsp:sp modelId="{EDD972CF-36F1-6C4A-BF04-DCBB42794661}">
      <dsp:nvSpPr>
        <dsp:cNvPr id="0" name=""/>
        <dsp:cNvSpPr/>
      </dsp:nvSpPr>
      <dsp:spPr>
        <a:xfrm rot="4249260">
          <a:off x="4263789" y="3918203"/>
          <a:ext cx="880235" cy="14378"/>
        </a:xfrm>
        <a:custGeom>
          <a:avLst/>
          <a:gdLst/>
          <a:ahLst/>
          <a:cxnLst/>
          <a:rect l="0" t="0" r="0" b="0"/>
          <a:pathLst>
            <a:path>
              <a:moveTo>
                <a:pt x="0" y="7189"/>
              </a:moveTo>
              <a:lnTo>
                <a:pt x="880235" y="718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ru-RU" sz="1200" kern="1200">
            <a:latin typeface="Times New Roman" panose="02020603050405020304" pitchFamily="18" charset="0"/>
            <a:cs typeface="Times New Roman" panose="02020603050405020304" pitchFamily="18" charset="0"/>
          </a:endParaRPr>
        </a:p>
      </dsp:txBody>
      <dsp:txXfrm>
        <a:off x="4681900" y="3903386"/>
        <a:ext cx="44011" cy="44011"/>
      </dsp:txXfrm>
    </dsp:sp>
    <dsp:sp modelId="{7DCEAA5A-9F02-1B43-9302-AB1212C6276C}">
      <dsp:nvSpPr>
        <dsp:cNvPr id="0" name=""/>
        <dsp:cNvSpPr/>
      </dsp:nvSpPr>
      <dsp:spPr>
        <a:xfrm>
          <a:off x="4848494" y="4160347"/>
          <a:ext cx="2036120" cy="36146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ru-RU" sz="1200" kern="1200">
              <a:latin typeface="Times New Roman" panose="02020603050405020304" pitchFamily="18" charset="0"/>
              <a:cs typeface="Times New Roman" panose="02020603050405020304" pitchFamily="18" charset="0"/>
            </a:rPr>
            <a:t>Галузеві</a:t>
          </a:r>
        </a:p>
      </dsp:txBody>
      <dsp:txXfrm>
        <a:off x="4859081" y="4170934"/>
        <a:ext cx="2014946" cy="3402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590DBF-B523-BA47-AFC9-A7F3350244F2}">
      <dsp:nvSpPr>
        <dsp:cNvPr id="0" name=""/>
        <dsp:cNvSpPr/>
      </dsp:nvSpPr>
      <dsp:spPr>
        <a:xfrm>
          <a:off x="4754862" y="1198848"/>
          <a:ext cx="272050" cy="3459396"/>
        </a:xfrm>
        <a:custGeom>
          <a:avLst/>
          <a:gdLst/>
          <a:ahLst/>
          <a:cxnLst/>
          <a:rect l="0" t="0" r="0" b="0"/>
          <a:pathLst>
            <a:path>
              <a:moveTo>
                <a:pt x="0" y="0"/>
              </a:moveTo>
              <a:lnTo>
                <a:pt x="0" y="3459396"/>
              </a:lnTo>
              <a:lnTo>
                <a:pt x="272050" y="345939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B50F822-396E-7C4D-908A-B87159858466}">
      <dsp:nvSpPr>
        <dsp:cNvPr id="0" name=""/>
        <dsp:cNvSpPr/>
      </dsp:nvSpPr>
      <dsp:spPr>
        <a:xfrm>
          <a:off x="4754862" y="1198848"/>
          <a:ext cx="272050" cy="2757488"/>
        </a:xfrm>
        <a:custGeom>
          <a:avLst/>
          <a:gdLst/>
          <a:ahLst/>
          <a:cxnLst/>
          <a:rect l="0" t="0" r="0" b="0"/>
          <a:pathLst>
            <a:path>
              <a:moveTo>
                <a:pt x="0" y="0"/>
              </a:moveTo>
              <a:lnTo>
                <a:pt x="0" y="2757488"/>
              </a:lnTo>
              <a:lnTo>
                <a:pt x="272050" y="275748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069B253-38FE-1C47-BEA7-77E3AC55076A}">
      <dsp:nvSpPr>
        <dsp:cNvPr id="0" name=""/>
        <dsp:cNvSpPr/>
      </dsp:nvSpPr>
      <dsp:spPr>
        <a:xfrm>
          <a:off x="4754862" y="1198848"/>
          <a:ext cx="272050" cy="2055579"/>
        </a:xfrm>
        <a:custGeom>
          <a:avLst/>
          <a:gdLst/>
          <a:ahLst/>
          <a:cxnLst/>
          <a:rect l="0" t="0" r="0" b="0"/>
          <a:pathLst>
            <a:path>
              <a:moveTo>
                <a:pt x="0" y="0"/>
              </a:moveTo>
              <a:lnTo>
                <a:pt x="0" y="2055579"/>
              </a:lnTo>
              <a:lnTo>
                <a:pt x="272050" y="205557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EF57237-61A8-344F-9FD0-F04C26FFD976}">
      <dsp:nvSpPr>
        <dsp:cNvPr id="0" name=""/>
        <dsp:cNvSpPr/>
      </dsp:nvSpPr>
      <dsp:spPr>
        <a:xfrm>
          <a:off x="4754862" y="1198848"/>
          <a:ext cx="272050" cy="1353670"/>
        </a:xfrm>
        <a:custGeom>
          <a:avLst/>
          <a:gdLst/>
          <a:ahLst/>
          <a:cxnLst/>
          <a:rect l="0" t="0" r="0" b="0"/>
          <a:pathLst>
            <a:path>
              <a:moveTo>
                <a:pt x="0" y="0"/>
              </a:moveTo>
              <a:lnTo>
                <a:pt x="0" y="1353670"/>
              </a:lnTo>
              <a:lnTo>
                <a:pt x="272050" y="1353670"/>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59707D2-66D6-9D4C-BE78-DAA29D6EE440}">
      <dsp:nvSpPr>
        <dsp:cNvPr id="0" name=""/>
        <dsp:cNvSpPr/>
      </dsp:nvSpPr>
      <dsp:spPr>
        <a:xfrm>
          <a:off x="4754862" y="1198848"/>
          <a:ext cx="272050" cy="553259"/>
        </a:xfrm>
        <a:custGeom>
          <a:avLst/>
          <a:gdLst/>
          <a:ahLst/>
          <a:cxnLst/>
          <a:rect l="0" t="0" r="0" b="0"/>
          <a:pathLst>
            <a:path>
              <a:moveTo>
                <a:pt x="0" y="0"/>
              </a:moveTo>
              <a:lnTo>
                <a:pt x="0" y="553259"/>
              </a:lnTo>
              <a:lnTo>
                <a:pt x="272050" y="55325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4D53AFA-456D-F74C-8238-38743676AC24}">
      <dsp:nvSpPr>
        <dsp:cNvPr id="0" name=""/>
        <dsp:cNvSpPr/>
      </dsp:nvSpPr>
      <dsp:spPr>
        <a:xfrm>
          <a:off x="3961445" y="496940"/>
          <a:ext cx="1518886" cy="207606"/>
        </a:xfrm>
        <a:custGeom>
          <a:avLst/>
          <a:gdLst/>
          <a:ahLst/>
          <a:cxnLst/>
          <a:rect l="0" t="0" r="0" b="0"/>
          <a:pathLst>
            <a:path>
              <a:moveTo>
                <a:pt x="0" y="0"/>
              </a:moveTo>
              <a:lnTo>
                <a:pt x="0" y="103803"/>
              </a:lnTo>
              <a:lnTo>
                <a:pt x="1518886" y="103803"/>
              </a:lnTo>
              <a:lnTo>
                <a:pt x="1518886" y="20760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180F0AE-AC42-D84B-96E2-8B1FBFBE203C}">
      <dsp:nvSpPr>
        <dsp:cNvPr id="0" name=""/>
        <dsp:cNvSpPr/>
      </dsp:nvSpPr>
      <dsp:spPr>
        <a:xfrm>
          <a:off x="1842632" y="1198848"/>
          <a:ext cx="272050" cy="3379132"/>
        </a:xfrm>
        <a:custGeom>
          <a:avLst/>
          <a:gdLst/>
          <a:ahLst/>
          <a:cxnLst/>
          <a:rect l="0" t="0" r="0" b="0"/>
          <a:pathLst>
            <a:path>
              <a:moveTo>
                <a:pt x="0" y="0"/>
              </a:moveTo>
              <a:lnTo>
                <a:pt x="0" y="3379132"/>
              </a:lnTo>
              <a:lnTo>
                <a:pt x="272050" y="33791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7493122-E059-AF47-9086-95BC2D2F74F2}">
      <dsp:nvSpPr>
        <dsp:cNvPr id="0" name=""/>
        <dsp:cNvSpPr/>
      </dsp:nvSpPr>
      <dsp:spPr>
        <a:xfrm>
          <a:off x="1842632" y="1198848"/>
          <a:ext cx="272050" cy="2677223"/>
        </a:xfrm>
        <a:custGeom>
          <a:avLst/>
          <a:gdLst/>
          <a:ahLst/>
          <a:cxnLst/>
          <a:rect l="0" t="0" r="0" b="0"/>
          <a:pathLst>
            <a:path>
              <a:moveTo>
                <a:pt x="0" y="0"/>
              </a:moveTo>
              <a:lnTo>
                <a:pt x="0" y="2677223"/>
              </a:lnTo>
              <a:lnTo>
                <a:pt x="272050" y="267722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2705C4F-4158-E44F-AD70-ED735CB12F35}">
      <dsp:nvSpPr>
        <dsp:cNvPr id="0" name=""/>
        <dsp:cNvSpPr/>
      </dsp:nvSpPr>
      <dsp:spPr>
        <a:xfrm>
          <a:off x="1842632" y="1198848"/>
          <a:ext cx="272050" cy="1975314"/>
        </a:xfrm>
        <a:custGeom>
          <a:avLst/>
          <a:gdLst/>
          <a:ahLst/>
          <a:cxnLst/>
          <a:rect l="0" t="0" r="0" b="0"/>
          <a:pathLst>
            <a:path>
              <a:moveTo>
                <a:pt x="0" y="0"/>
              </a:moveTo>
              <a:lnTo>
                <a:pt x="0" y="1975314"/>
              </a:lnTo>
              <a:lnTo>
                <a:pt x="272050" y="197531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17F57A0-E201-8748-A4D7-7D7A7BC4CAC9}">
      <dsp:nvSpPr>
        <dsp:cNvPr id="0" name=""/>
        <dsp:cNvSpPr/>
      </dsp:nvSpPr>
      <dsp:spPr>
        <a:xfrm>
          <a:off x="1842632" y="1198848"/>
          <a:ext cx="272050" cy="1273405"/>
        </a:xfrm>
        <a:custGeom>
          <a:avLst/>
          <a:gdLst/>
          <a:ahLst/>
          <a:cxnLst/>
          <a:rect l="0" t="0" r="0" b="0"/>
          <a:pathLst>
            <a:path>
              <a:moveTo>
                <a:pt x="0" y="0"/>
              </a:moveTo>
              <a:lnTo>
                <a:pt x="0" y="1273405"/>
              </a:lnTo>
              <a:lnTo>
                <a:pt x="272050" y="127340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4D12727-363C-D948-A52B-BEBE11FBB29C}">
      <dsp:nvSpPr>
        <dsp:cNvPr id="0" name=""/>
        <dsp:cNvSpPr/>
      </dsp:nvSpPr>
      <dsp:spPr>
        <a:xfrm>
          <a:off x="1842632" y="1198848"/>
          <a:ext cx="272050" cy="513127"/>
        </a:xfrm>
        <a:custGeom>
          <a:avLst/>
          <a:gdLst/>
          <a:ahLst/>
          <a:cxnLst/>
          <a:rect l="0" t="0" r="0" b="0"/>
          <a:pathLst>
            <a:path>
              <a:moveTo>
                <a:pt x="0" y="0"/>
              </a:moveTo>
              <a:lnTo>
                <a:pt x="0" y="513127"/>
              </a:lnTo>
              <a:lnTo>
                <a:pt x="272050" y="51312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5DBEF5E-B855-CA47-A636-0868E9C46756}">
      <dsp:nvSpPr>
        <dsp:cNvPr id="0" name=""/>
        <dsp:cNvSpPr/>
      </dsp:nvSpPr>
      <dsp:spPr>
        <a:xfrm>
          <a:off x="2568102" y="496940"/>
          <a:ext cx="1393343" cy="207606"/>
        </a:xfrm>
        <a:custGeom>
          <a:avLst/>
          <a:gdLst/>
          <a:ahLst/>
          <a:cxnLst/>
          <a:rect l="0" t="0" r="0" b="0"/>
          <a:pathLst>
            <a:path>
              <a:moveTo>
                <a:pt x="1393343" y="0"/>
              </a:moveTo>
              <a:lnTo>
                <a:pt x="1393343" y="103803"/>
              </a:lnTo>
              <a:lnTo>
                <a:pt x="0" y="103803"/>
              </a:lnTo>
              <a:lnTo>
                <a:pt x="0" y="20760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BC097E7-F051-104F-B7D4-CFE118B4330E}">
      <dsp:nvSpPr>
        <dsp:cNvPr id="0" name=""/>
        <dsp:cNvSpPr/>
      </dsp:nvSpPr>
      <dsp:spPr>
        <a:xfrm>
          <a:off x="3054608" y="2638"/>
          <a:ext cx="1813672" cy="49430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ru-RU" sz="1200" kern="1200">
              <a:latin typeface="Times New Roman" panose="02020603050405020304" pitchFamily="18" charset="0"/>
              <a:cs typeface="Times New Roman" panose="02020603050405020304" pitchFamily="18" charset="0"/>
            </a:rPr>
            <a:t>Вигоди від інтернаціоналізації</a:t>
          </a:r>
        </a:p>
      </dsp:txBody>
      <dsp:txXfrm>
        <a:off x="3054608" y="2638"/>
        <a:ext cx="1813672" cy="494301"/>
      </dsp:txXfrm>
    </dsp:sp>
    <dsp:sp modelId="{D2B4A5CC-6FF5-074F-83BA-2A9CA220937F}">
      <dsp:nvSpPr>
        <dsp:cNvPr id="0" name=""/>
        <dsp:cNvSpPr/>
      </dsp:nvSpPr>
      <dsp:spPr>
        <a:xfrm>
          <a:off x="1661265" y="704546"/>
          <a:ext cx="1813672" cy="49430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ru-RU" sz="1200" kern="1200">
              <a:latin typeface="Times New Roman" panose="02020603050405020304" pitchFamily="18" charset="0"/>
              <a:cs typeface="Times New Roman" panose="02020603050405020304" pitchFamily="18" charset="0"/>
            </a:rPr>
            <a:t>Фінансові</a:t>
          </a:r>
        </a:p>
      </dsp:txBody>
      <dsp:txXfrm>
        <a:off x="1661265" y="704546"/>
        <a:ext cx="1813672" cy="494301"/>
      </dsp:txXfrm>
    </dsp:sp>
    <dsp:sp modelId="{0EAAAF3A-7B85-424F-95A6-2D6F5F255D0B}">
      <dsp:nvSpPr>
        <dsp:cNvPr id="0" name=""/>
        <dsp:cNvSpPr/>
      </dsp:nvSpPr>
      <dsp:spPr>
        <a:xfrm>
          <a:off x="2114683" y="1406455"/>
          <a:ext cx="2520000" cy="61104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ru-RU" sz="1200" kern="1200" dirty="0" err="1">
              <a:latin typeface="Times New Roman" panose="02020603050405020304" pitchFamily="18" charset="0"/>
              <a:cs typeface="Times New Roman" panose="02020603050405020304" pitchFamily="18" charset="0"/>
            </a:rPr>
            <a:t>збільшення</a:t>
          </a:r>
          <a:r>
            <a:rPr lang="ru-RU" sz="1200" kern="1200" dirty="0">
              <a:latin typeface="Times New Roman" panose="02020603050405020304" pitchFamily="18" charset="0"/>
              <a:cs typeface="Times New Roman" panose="02020603050405020304" pitchFamily="18" charset="0"/>
            </a:rPr>
            <a:t> </a:t>
          </a:r>
          <a:r>
            <a:rPr lang="ru-RU" sz="1200" kern="1200" dirty="0" err="1">
              <a:latin typeface="Times New Roman" panose="02020603050405020304" pitchFamily="18" charset="0"/>
              <a:cs typeface="Times New Roman" panose="02020603050405020304" pitchFamily="18" charset="0"/>
            </a:rPr>
            <a:t>фінансових</a:t>
          </a:r>
          <a:r>
            <a:rPr lang="ru-RU" sz="1200" kern="1200" dirty="0">
              <a:latin typeface="Times New Roman" panose="02020603050405020304" pitchFamily="18" charset="0"/>
              <a:cs typeface="Times New Roman" panose="02020603050405020304" pitchFamily="18" charset="0"/>
            </a:rPr>
            <a:t> </a:t>
          </a:r>
          <a:r>
            <a:rPr lang="ru-RU" sz="1200" kern="1200" dirty="0" err="1">
              <a:latin typeface="Times New Roman" panose="02020603050405020304" pitchFamily="18" charset="0"/>
              <a:cs typeface="Times New Roman" panose="02020603050405020304" pitchFamily="18" charset="0"/>
            </a:rPr>
            <a:t>показників</a:t>
          </a:r>
          <a:r>
            <a:rPr lang="ru-RU" sz="1200" kern="1200" dirty="0">
              <a:latin typeface="Times New Roman" panose="02020603050405020304" pitchFamily="18" charset="0"/>
              <a:cs typeface="Times New Roman" panose="02020603050405020304" pitchFamily="18" charset="0"/>
            </a:rPr>
            <a:t> (</a:t>
          </a:r>
          <a:r>
            <a:rPr lang="ru-RU" sz="1200" kern="1200" dirty="0" err="1">
              <a:latin typeface="Times New Roman" panose="02020603050405020304" pitchFamily="18" charset="0"/>
              <a:cs typeface="Times New Roman" panose="02020603050405020304" pitchFamily="18" charset="0"/>
            </a:rPr>
            <a:t>наприклад</a:t>
          </a:r>
          <a:r>
            <a:rPr lang="ru-RU" sz="1200" kern="1200" dirty="0">
              <a:latin typeface="Times New Roman" panose="02020603050405020304" pitchFamily="18" charset="0"/>
              <a:cs typeface="Times New Roman" panose="02020603050405020304" pitchFamily="18" charset="0"/>
            </a:rPr>
            <a:t>, </a:t>
          </a:r>
          <a:r>
            <a:rPr lang="ru-RU" sz="1200" kern="1200" dirty="0" err="1">
              <a:latin typeface="Times New Roman" panose="02020603050405020304" pitchFamily="18" charset="0"/>
              <a:cs typeface="Times New Roman" panose="02020603050405020304" pitchFamily="18" charset="0"/>
            </a:rPr>
            <a:t>прибуток</a:t>
          </a:r>
          <a:r>
            <a:rPr lang="ru-RU" sz="1200" kern="1200" dirty="0">
              <a:latin typeface="Times New Roman" panose="02020603050405020304" pitchFamily="18" charset="0"/>
              <a:cs typeface="Times New Roman" panose="02020603050405020304" pitchFamily="18" charset="0"/>
            </a:rPr>
            <a:t>, </a:t>
          </a:r>
          <a:r>
            <a:rPr lang="ru-RU" sz="1200" kern="1200" dirty="0" err="1">
              <a:latin typeface="Times New Roman" panose="02020603050405020304" pitchFamily="18" charset="0"/>
              <a:cs typeface="Times New Roman" panose="02020603050405020304" pitchFamily="18" charset="0"/>
            </a:rPr>
            <a:t>обсяг</a:t>
          </a:r>
          <a:r>
            <a:rPr lang="ru-RU" sz="1200" kern="1200" dirty="0">
              <a:latin typeface="Times New Roman" panose="02020603050405020304" pitchFamily="18" charset="0"/>
              <a:cs typeface="Times New Roman" panose="02020603050405020304" pitchFamily="18" charset="0"/>
            </a:rPr>
            <a:t> </a:t>
          </a:r>
          <a:r>
            <a:rPr lang="ru-RU" sz="1200" kern="1200" dirty="0" err="1">
              <a:latin typeface="Times New Roman" panose="02020603050405020304" pitchFamily="18" charset="0"/>
              <a:cs typeface="Times New Roman" panose="02020603050405020304" pitchFamily="18" charset="0"/>
            </a:rPr>
            <a:t>продажів</a:t>
          </a:r>
          <a:r>
            <a:rPr lang="ru-RU" sz="1200" kern="1200" dirty="0">
              <a:latin typeface="Times New Roman" panose="02020603050405020304" pitchFamily="18" charset="0"/>
              <a:cs typeface="Times New Roman" panose="02020603050405020304" pitchFamily="18" charset="0"/>
            </a:rPr>
            <a:t>);</a:t>
          </a:r>
        </a:p>
      </dsp:txBody>
      <dsp:txXfrm>
        <a:off x="2114683" y="1406455"/>
        <a:ext cx="2520000" cy="611041"/>
      </dsp:txXfrm>
    </dsp:sp>
    <dsp:sp modelId="{01B155B9-9E64-A34F-BF8B-C3DEA16EF8E4}">
      <dsp:nvSpPr>
        <dsp:cNvPr id="0" name=""/>
        <dsp:cNvSpPr/>
      </dsp:nvSpPr>
      <dsp:spPr>
        <a:xfrm>
          <a:off x="2114683" y="2225103"/>
          <a:ext cx="2520000" cy="49430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ru-RU" sz="1200" kern="1200">
              <a:latin typeface="Times New Roman" panose="02020603050405020304" pitchFamily="18" charset="0"/>
              <a:cs typeface="Times New Roman" panose="02020603050405020304" pitchFamily="18" charset="0"/>
            </a:rPr>
            <a:t>можливості для подальшого зростання;</a:t>
          </a:r>
          <a:endParaRPr lang="x-none" sz="1200" kern="1200">
            <a:latin typeface="Times New Roman" panose="02020603050405020304" pitchFamily="18" charset="0"/>
            <a:cs typeface="Times New Roman" panose="02020603050405020304" pitchFamily="18" charset="0"/>
          </a:endParaRPr>
        </a:p>
      </dsp:txBody>
      <dsp:txXfrm>
        <a:off x="2114683" y="2225103"/>
        <a:ext cx="2520000" cy="494301"/>
      </dsp:txXfrm>
    </dsp:sp>
    <dsp:sp modelId="{CA335A39-3B7E-5646-BCA6-FA29B38A431F}">
      <dsp:nvSpPr>
        <dsp:cNvPr id="0" name=""/>
        <dsp:cNvSpPr/>
      </dsp:nvSpPr>
      <dsp:spPr>
        <a:xfrm>
          <a:off x="2114683" y="2927012"/>
          <a:ext cx="2520000" cy="49430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ru-RU" sz="1200" kern="1200" dirty="0" err="1">
              <a:latin typeface="Times New Roman" panose="02020603050405020304" pitchFamily="18" charset="0"/>
              <a:cs typeface="Times New Roman" panose="02020603050405020304" pitchFamily="18" charset="0"/>
            </a:rPr>
            <a:t>подолання</a:t>
          </a:r>
          <a:r>
            <a:rPr lang="ru-RU" sz="1200" kern="1200" dirty="0">
              <a:latin typeface="Times New Roman" panose="02020603050405020304" pitchFamily="18" charset="0"/>
              <a:cs typeface="Times New Roman" panose="02020603050405020304" pitchFamily="18" charset="0"/>
            </a:rPr>
            <a:t> </a:t>
          </a:r>
          <a:r>
            <a:rPr lang="ru-RU" sz="1200" kern="1200" dirty="0" err="1">
              <a:latin typeface="Times New Roman" panose="02020603050405020304" pitchFamily="18" charset="0"/>
              <a:cs typeface="Times New Roman" panose="02020603050405020304" pitchFamily="18" charset="0"/>
            </a:rPr>
            <a:t>насиченості</a:t>
          </a:r>
          <a:r>
            <a:rPr lang="ru-RU" sz="1200" kern="1200" dirty="0">
              <a:latin typeface="Times New Roman" panose="02020603050405020304" pitchFamily="18" charset="0"/>
              <a:cs typeface="Times New Roman" panose="02020603050405020304" pitchFamily="18" charset="0"/>
            </a:rPr>
            <a:t> </a:t>
          </a:r>
          <a:r>
            <a:rPr lang="ru-RU" sz="1200" kern="1200" dirty="0" err="1">
              <a:latin typeface="Times New Roman" panose="02020603050405020304" pitchFamily="18" charset="0"/>
              <a:cs typeface="Times New Roman" panose="02020603050405020304" pitchFamily="18" charset="0"/>
            </a:rPr>
            <a:t>національного</a:t>
          </a:r>
          <a:r>
            <a:rPr lang="ru-RU" sz="1200" kern="1200" dirty="0">
              <a:latin typeface="Times New Roman" panose="02020603050405020304" pitchFamily="18" charset="0"/>
              <a:cs typeface="Times New Roman" panose="02020603050405020304" pitchFamily="18" charset="0"/>
            </a:rPr>
            <a:t> ринку та </a:t>
          </a:r>
          <a:r>
            <a:rPr lang="ru-RU" sz="1200" kern="1200" dirty="0" err="1">
              <a:latin typeface="Times New Roman" panose="02020603050405020304" pitchFamily="18" charset="0"/>
              <a:cs typeface="Times New Roman" panose="02020603050405020304" pitchFamily="18" charset="0"/>
            </a:rPr>
            <a:t>інтенсивної</a:t>
          </a:r>
          <a:r>
            <a:rPr lang="ru-RU" sz="1200" kern="1200" dirty="0">
              <a:latin typeface="Times New Roman" panose="02020603050405020304" pitchFamily="18" charset="0"/>
              <a:cs typeface="Times New Roman" panose="02020603050405020304" pitchFamily="18" charset="0"/>
            </a:rPr>
            <a:t> </a:t>
          </a:r>
          <a:r>
            <a:rPr lang="ru-RU" sz="1200" kern="1200" dirty="0" err="1">
              <a:latin typeface="Times New Roman" panose="02020603050405020304" pitchFamily="18" charset="0"/>
              <a:cs typeface="Times New Roman" panose="02020603050405020304" pitchFamily="18" charset="0"/>
            </a:rPr>
            <a:t>конкуренції</a:t>
          </a:r>
          <a:r>
            <a:rPr lang="ru-RU" sz="1200" kern="1200" dirty="0">
              <a:latin typeface="Times New Roman" panose="02020603050405020304" pitchFamily="18" charset="0"/>
              <a:cs typeface="Times New Roman" panose="02020603050405020304" pitchFamily="18" charset="0"/>
            </a:rPr>
            <a:t> у </a:t>
          </a:r>
          <a:r>
            <a:rPr lang="ru-RU" sz="1200" kern="1200" dirty="0" err="1">
              <a:latin typeface="Times New Roman" panose="02020603050405020304" pitchFamily="18" charset="0"/>
              <a:cs typeface="Times New Roman" panose="02020603050405020304" pitchFamily="18" charset="0"/>
            </a:rPr>
            <a:t>домашньому</a:t>
          </a:r>
          <a:r>
            <a:rPr lang="ru-RU" sz="1200" kern="1200" dirty="0">
              <a:latin typeface="Times New Roman" panose="02020603050405020304" pitchFamily="18" charset="0"/>
              <a:cs typeface="Times New Roman" panose="02020603050405020304" pitchFamily="18" charset="0"/>
            </a:rPr>
            <a:t> </a:t>
          </a:r>
          <a:r>
            <a:rPr lang="ru-RU" sz="1200" kern="1200" dirty="0" err="1">
              <a:latin typeface="Times New Roman" panose="02020603050405020304" pitchFamily="18" charset="0"/>
              <a:cs typeface="Times New Roman" panose="02020603050405020304" pitchFamily="18" charset="0"/>
            </a:rPr>
            <a:t>регіоні</a:t>
          </a:r>
          <a:r>
            <a:rPr lang="ru-RU" sz="1200" kern="1200" dirty="0">
              <a:latin typeface="Times New Roman" panose="02020603050405020304" pitchFamily="18" charset="0"/>
              <a:cs typeface="Times New Roman" panose="02020603050405020304" pitchFamily="18" charset="0"/>
            </a:rPr>
            <a:t>;</a:t>
          </a:r>
          <a:endParaRPr lang="x-none" sz="1200" kern="1200">
            <a:latin typeface="Times New Roman" panose="02020603050405020304" pitchFamily="18" charset="0"/>
            <a:cs typeface="Times New Roman" panose="02020603050405020304" pitchFamily="18" charset="0"/>
          </a:endParaRPr>
        </a:p>
      </dsp:txBody>
      <dsp:txXfrm>
        <a:off x="2114683" y="2927012"/>
        <a:ext cx="2520000" cy="494301"/>
      </dsp:txXfrm>
    </dsp:sp>
    <dsp:sp modelId="{345D1AE8-E94F-0B4D-84AB-E5B7FF921738}">
      <dsp:nvSpPr>
        <dsp:cNvPr id="0" name=""/>
        <dsp:cNvSpPr/>
      </dsp:nvSpPr>
      <dsp:spPr>
        <a:xfrm>
          <a:off x="2114683" y="3628921"/>
          <a:ext cx="2520000" cy="49430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ru-RU" sz="1200" kern="1200" dirty="0" err="1">
              <a:latin typeface="Times New Roman" panose="02020603050405020304" pitchFamily="18" charset="0"/>
              <a:cs typeface="Times New Roman" panose="02020603050405020304" pitchFamily="18" charset="0"/>
            </a:rPr>
            <a:t>зниження</a:t>
          </a:r>
          <a:r>
            <a:rPr lang="ru-RU" sz="1200" kern="1200" dirty="0">
              <a:latin typeface="Times New Roman" panose="02020603050405020304" pitchFamily="18" charset="0"/>
              <a:cs typeface="Times New Roman" panose="02020603050405020304" pitchFamily="18" charset="0"/>
            </a:rPr>
            <a:t> </a:t>
          </a:r>
          <a:r>
            <a:rPr lang="ru-RU" sz="1200" kern="1200" dirty="0" err="1">
              <a:latin typeface="Times New Roman" panose="02020603050405020304" pitchFamily="18" charset="0"/>
              <a:cs typeface="Times New Roman" panose="02020603050405020304" pitchFamily="18" charset="0"/>
            </a:rPr>
            <a:t>витрат</a:t>
          </a:r>
          <a:r>
            <a:rPr lang="ru-RU" sz="1200" kern="1200" dirty="0">
              <a:latin typeface="Times New Roman" panose="02020603050405020304" pitchFamily="18" charset="0"/>
              <a:cs typeface="Times New Roman" panose="02020603050405020304" pitchFamily="18" charset="0"/>
            </a:rPr>
            <a:t> і </a:t>
          </a:r>
          <a:r>
            <a:rPr lang="ru-RU" sz="1200" kern="1200" dirty="0" err="1">
              <a:latin typeface="Times New Roman" panose="02020603050405020304" pitchFamily="18" charset="0"/>
              <a:cs typeface="Times New Roman" panose="02020603050405020304" pitchFamily="18" charset="0"/>
            </a:rPr>
            <a:t>поліпшення</a:t>
          </a:r>
          <a:r>
            <a:rPr lang="ru-RU" sz="1200" kern="1200" dirty="0">
              <a:latin typeface="Times New Roman" panose="02020603050405020304" pitchFamily="18" charset="0"/>
              <a:cs typeface="Times New Roman" panose="02020603050405020304" pitchFamily="18" charset="0"/>
            </a:rPr>
            <a:t> </a:t>
          </a:r>
          <a:r>
            <a:rPr lang="ru-RU" sz="1200" kern="1200" dirty="0" err="1">
              <a:latin typeface="Times New Roman" panose="02020603050405020304" pitchFamily="18" charset="0"/>
              <a:cs typeface="Times New Roman" panose="02020603050405020304" pitchFamily="18" charset="0"/>
            </a:rPr>
            <a:t>продуктивності</a:t>
          </a:r>
          <a:r>
            <a:rPr lang="ru-RU" sz="1200" kern="1200" dirty="0">
              <a:latin typeface="Times New Roman" panose="02020603050405020304" pitchFamily="18" charset="0"/>
              <a:cs typeface="Times New Roman" panose="02020603050405020304" pitchFamily="18" charset="0"/>
            </a:rPr>
            <a:t>;</a:t>
          </a:r>
          <a:endParaRPr lang="x-none" sz="1200" kern="1200">
            <a:latin typeface="Times New Roman" panose="02020603050405020304" pitchFamily="18" charset="0"/>
            <a:cs typeface="Times New Roman" panose="02020603050405020304" pitchFamily="18" charset="0"/>
          </a:endParaRPr>
        </a:p>
      </dsp:txBody>
      <dsp:txXfrm>
        <a:off x="2114683" y="3628921"/>
        <a:ext cx="2520000" cy="494301"/>
      </dsp:txXfrm>
    </dsp:sp>
    <dsp:sp modelId="{E819856D-EDA1-AD48-B1D5-0DE487067E8E}">
      <dsp:nvSpPr>
        <dsp:cNvPr id="0" name=""/>
        <dsp:cNvSpPr/>
      </dsp:nvSpPr>
      <dsp:spPr>
        <a:xfrm>
          <a:off x="2114683" y="4330830"/>
          <a:ext cx="2520000" cy="49430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ru-RU" sz="1200" kern="1200" dirty="0" err="1">
              <a:latin typeface="Times New Roman" panose="02020603050405020304" pitchFamily="18" charset="0"/>
              <a:cs typeface="Times New Roman" panose="02020603050405020304" pitchFamily="18" charset="0"/>
            </a:rPr>
            <a:t>розподіл</a:t>
          </a:r>
          <a:r>
            <a:rPr lang="ru-RU" sz="1200" kern="1200" dirty="0">
              <a:latin typeface="Times New Roman" panose="02020603050405020304" pitchFamily="18" charset="0"/>
              <a:cs typeface="Times New Roman" panose="02020603050405020304" pitchFamily="18" charset="0"/>
            </a:rPr>
            <a:t> </a:t>
          </a:r>
          <a:r>
            <a:rPr lang="ru-RU" sz="1200" kern="1200" dirty="0" err="1">
              <a:latin typeface="Times New Roman" panose="02020603050405020304" pitchFamily="18" charset="0"/>
              <a:cs typeface="Times New Roman" panose="02020603050405020304" pitchFamily="18" charset="0"/>
            </a:rPr>
            <a:t>ризиків</a:t>
          </a:r>
          <a:r>
            <a:rPr lang="ru-RU" sz="1200" kern="1200" dirty="0">
              <a:latin typeface="Times New Roman" panose="02020603050405020304" pitchFamily="18" charset="0"/>
              <a:cs typeface="Times New Roman" panose="02020603050405020304" pitchFamily="18" charset="0"/>
            </a:rPr>
            <a:t> та </a:t>
          </a:r>
          <a:r>
            <a:rPr lang="ru-RU" sz="1200" kern="1200" dirty="0" err="1">
              <a:latin typeface="Times New Roman" panose="02020603050405020304" pitchFamily="18" charset="0"/>
              <a:cs typeface="Times New Roman" panose="02020603050405020304" pitchFamily="18" charset="0"/>
            </a:rPr>
            <a:t>зниження</a:t>
          </a:r>
          <a:r>
            <a:rPr lang="ru-RU" sz="1200" kern="1200" dirty="0">
              <a:latin typeface="Times New Roman" panose="02020603050405020304" pitchFamily="18" charset="0"/>
              <a:cs typeface="Times New Roman" panose="02020603050405020304" pitchFamily="18" charset="0"/>
            </a:rPr>
            <a:t> </a:t>
          </a:r>
          <a:r>
            <a:rPr lang="ru-RU" sz="1200" kern="1200" dirty="0" err="1">
              <a:latin typeface="Times New Roman" panose="02020603050405020304" pitchFamily="18" charset="0"/>
              <a:cs typeface="Times New Roman" panose="02020603050405020304" pitchFamily="18" charset="0"/>
            </a:rPr>
            <a:t>залежності</a:t>
          </a:r>
          <a:r>
            <a:rPr lang="ru-RU" sz="1200" kern="1200" dirty="0">
              <a:latin typeface="Times New Roman" panose="02020603050405020304" pitchFamily="18" charset="0"/>
              <a:cs typeface="Times New Roman" panose="02020603050405020304" pitchFamily="18" charset="0"/>
            </a:rPr>
            <a:t> </a:t>
          </a:r>
          <a:r>
            <a:rPr lang="ru-RU" sz="1200" kern="1200" dirty="0" err="1">
              <a:latin typeface="Times New Roman" panose="02020603050405020304" pitchFamily="18" charset="0"/>
              <a:cs typeface="Times New Roman" panose="02020603050405020304" pitchFamily="18" charset="0"/>
            </a:rPr>
            <a:t>від</a:t>
          </a:r>
          <a:r>
            <a:rPr lang="ru-RU" sz="1200" kern="1200" dirty="0">
              <a:latin typeface="Times New Roman" panose="02020603050405020304" pitchFamily="18" charset="0"/>
              <a:cs typeface="Times New Roman" panose="02020603050405020304" pitchFamily="18" charset="0"/>
            </a:rPr>
            <a:t> </a:t>
          </a:r>
          <a:r>
            <a:rPr lang="ru-RU" sz="1200" kern="1200" dirty="0" err="1">
              <a:latin typeface="Times New Roman" panose="02020603050405020304" pitchFamily="18" charset="0"/>
              <a:cs typeface="Times New Roman" panose="02020603050405020304" pitchFamily="18" charset="0"/>
            </a:rPr>
            <a:t>національного</a:t>
          </a:r>
          <a:r>
            <a:rPr lang="ru-RU" sz="1200" kern="1200" dirty="0">
              <a:latin typeface="Times New Roman" panose="02020603050405020304" pitchFamily="18" charset="0"/>
              <a:cs typeface="Times New Roman" panose="02020603050405020304" pitchFamily="18" charset="0"/>
            </a:rPr>
            <a:t> ринку</a:t>
          </a:r>
        </a:p>
      </dsp:txBody>
      <dsp:txXfrm>
        <a:off x="2114683" y="4330830"/>
        <a:ext cx="2520000" cy="494301"/>
      </dsp:txXfrm>
    </dsp:sp>
    <dsp:sp modelId="{9847E4C4-89D1-AA49-BC61-778E73DE1288}">
      <dsp:nvSpPr>
        <dsp:cNvPr id="0" name=""/>
        <dsp:cNvSpPr/>
      </dsp:nvSpPr>
      <dsp:spPr>
        <a:xfrm>
          <a:off x="4573495" y="704546"/>
          <a:ext cx="1813672" cy="49430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ru-RU" sz="1200" kern="1200">
              <a:latin typeface="Times New Roman" panose="02020603050405020304" pitchFamily="18" charset="0"/>
              <a:cs typeface="Times New Roman" panose="02020603050405020304" pitchFamily="18" charset="0"/>
            </a:rPr>
            <a:t>Нефінансові</a:t>
          </a:r>
        </a:p>
      </dsp:txBody>
      <dsp:txXfrm>
        <a:off x="4573495" y="704546"/>
        <a:ext cx="1813672" cy="494301"/>
      </dsp:txXfrm>
    </dsp:sp>
    <dsp:sp modelId="{5D738685-85CA-3B45-BE4D-817DCB74E47C}">
      <dsp:nvSpPr>
        <dsp:cNvPr id="0" name=""/>
        <dsp:cNvSpPr/>
      </dsp:nvSpPr>
      <dsp:spPr>
        <a:xfrm>
          <a:off x="5026913" y="1406455"/>
          <a:ext cx="2520000" cy="69130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ru-RU" sz="1200" kern="1200" dirty="0" err="1">
              <a:latin typeface="Times New Roman" panose="02020603050405020304" pitchFamily="18" charset="0"/>
              <a:cs typeface="Times New Roman" panose="02020603050405020304" pitchFamily="18" charset="0"/>
            </a:rPr>
            <a:t>отримання</a:t>
          </a:r>
          <a:r>
            <a:rPr lang="ru-RU" sz="1200" kern="1200" dirty="0">
              <a:latin typeface="Times New Roman" panose="02020603050405020304" pitchFamily="18" charset="0"/>
              <a:cs typeface="Times New Roman" panose="02020603050405020304" pitchFamily="18" charset="0"/>
            </a:rPr>
            <a:t> </a:t>
          </a:r>
          <a:r>
            <a:rPr lang="ru-RU" sz="1200" kern="1200" dirty="0" err="1">
              <a:latin typeface="Times New Roman" panose="02020603050405020304" pitchFamily="18" charset="0"/>
              <a:cs typeface="Times New Roman" panose="02020603050405020304" pitchFamily="18" charset="0"/>
            </a:rPr>
            <a:t>нових</a:t>
          </a:r>
          <a:r>
            <a:rPr lang="ru-RU" sz="1200" kern="1200" dirty="0">
              <a:latin typeface="Times New Roman" panose="02020603050405020304" pitchFamily="18" charset="0"/>
              <a:cs typeface="Times New Roman" panose="02020603050405020304" pitchFamily="18" charset="0"/>
            </a:rPr>
            <a:t> </a:t>
          </a:r>
          <a:r>
            <a:rPr lang="ru-RU" sz="1200" kern="1200" dirty="0" err="1">
              <a:latin typeface="Times New Roman" panose="02020603050405020304" pitchFamily="18" charset="0"/>
              <a:cs typeface="Times New Roman" panose="02020603050405020304" pitchFamily="18" charset="0"/>
            </a:rPr>
            <a:t>знань</a:t>
          </a:r>
          <a:r>
            <a:rPr lang="ru-RU" sz="1200" kern="1200" dirty="0">
              <a:latin typeface="Times New Roman" panose="02020603050405020304" pitchFamily="18" charset="0"/>
              <a:cs typeface="Times New Roman" panose="02020603050405020304" pitchFamily="18" charset="0"/>
            </a:rPr>
            <a:t> про </a:t>
          </a:r>
          <a:r>
            <a:rPr lang="ru-RU" sz="1200" kern="1200" dirty="0" err="1">
              <a:latin typeface="Times New Roman" panose="02020603050405020304" pitchFamily="18" charset="0"/>
              <a:cs typeface="Times New Roman" panose="02020603050405020304" pitchFamily="18" charset="0"/>
            </a:rPr>
            <a:t>закордонні</a:t>
          </a:r>
          <a:r>
            <a:rPr lang="ru-RU" sz="1200" kern="1200" dirty="0">
              <a:latin typeface="Times New Roman" panose="02020603050405020304" pitchFamily="18" charset="0"/>
              <a:cs typeface="Times New Roman" panose="02020603050405020304" pitchFamily="18" charset="0"/>
            </a:rPr>
            <a:t> ринки, </a:t>
          </a:r>
          <a:r>
            <a:rPr lang="ru-RU" sz="1200" kern="1200" dirty="0" err="1">
              <a:latin typeface="Times New Roman" panose="02020603050405020304" pitchFamily="18" charset="0"/>
              <a:cs typeface="Times New Roman" panose="02020603050405020304" pitchFamily="18" charset="0"/>
            </a:rPr>
            <a:t>конкурентів</a:t>
          </a:r>
          <a:r>
            <a:rPr lang="ru-RU" sz="1200" kern="1200" dirty="0">
              <a:latin typeface="Times New Roman" panose="02020603050405020304" pitchFamily="18" charset="0"/>
              <a:cs typeface="Times New Roman" panose="02020603050405020304" pitchFamily="18" charset="0"/>
            </a:rPr>
            <a:t>, </a:t>
          </a:r>
          <a:r>
            <a:rPr lang="ru-RU" sz="1200" kern="1200" dirty="0" err="1">
              <a:latin typeface="Times New Roman" panose="02020603050405020304" pitchFamily="18" charset="0"/>
              <a:cs typeface="Times New Roman" panose="02020603050405020304" pitchFamily="18" charset="0"/>
            </a:rPr>
            <a:t>постачальників</a:t>
          </a:r>
          <a:r>
            <a:rPr lang="ru-RU" sz="1200" kern="1200" dirty="0">
              <a:latin typeface="Times New Roman" panose="02020603050405020304" pitchFamily="18" charset="0"/>
              <a:cs typeface="Times New Roman" panose="02020603050405020304" pitchFamily="18" charset="0"/>
            </a:rPr>
            <a:t>, </a:t>
          </a:r>
          <a:r>
            <a:rPr lang="ru-RU" sz="1200" kern="1200" dirty="0" err="1">
              <a:latin typeface="Times New Roman" panose="02020603050405020304" pitchFamily="18" charset="0"/>
              <a:cs typeface="Times New Roman" panose="02020603050405020304" pitchFamily="18" charset="0"/>
            </a:rPr>
            <a:t>клієнтів</a:t>
          </a:r>
          <a:r>
            <a:rPr lang="ru-RU" sz="1200" kern="1200" dirty="0">
              <a:latin typeface="Times New Roman" panose="02020603050405020304" pitchFamily="18" charset="0"/>
              <a:cs typeface="Times New Roman" panose="02020603050405020304" pitchFamily="18" charset="0"/>
            </a:rPr>
            <a:t>, а </a:t>
          </a:r>
          <a:r>
            <a:rPr lang="ru-RU" sz="1200" kern="1200" dirty="0" err="1">
              <a:latin typeface="Times New Roman" panose="02020603050405020304" pitchFamily="18" charset="0"/>
              <a:cs typeface="Times New Roman" panose="02020603050405020304" pitchFamily="18" charset="0"/>
            </a:rPr>
            <a:t>також</a:t>
          </a:r>
          <a:r>
            <a:rPr lang="ru-RU" sz="1200" kern="1200" dirty="0">
              <a:latin typeface="Times New Roman" panose="02020603050405020304" pitchFamily="18" charset="0"/>
              <a:cs typeface="Times New Roman" panose="02020603050405020304" pitchFamily="18" charset="0"/>
            </a:rPr>
            <a:t> </a:t>
          </a:r>
          <a:r>
            <a:rPr lang="ru-RU" sz="1200" kern="1200" dirty="0" err="1">
              <a:latin typeface="Times New Roman" panose="02020603050405020304" pitchFamily="18" charset="0"/>
              <a:cs typeface="Times New Roman" panose="02020603050405020304" pitchFamily="18" charset="0"/>
            </a:rPr>
            <a:t>процеси</a:t>
          </a:r>
          <a:r>
            <a:rPr lang="ru-RU" sz="1200" kern="1200" dirty="0">
              <a:latin typeface="Times New Roman" panose="02020603050405020304" pitchFamily="18" charset="0"/>
              <a:cs typeface="Times New Roman" panose="02020603050405020304" pitchFamily="18" charset="0"/>
            </a:rPr>
            <a:t> </a:t>
          </a:r>
          <a:r>
            <a:rPr lang="ru-RU" sz="1200" kern="1200" dirty="0" err="1">
              <a:latin typeface="Times New Roman" panose="02020603050405020304" pitchFamily="18" charset="0"/>
              <a:cs typeface="Times New Roman" panose="02020603050405020304" pitchFamily="18" charset="0"/>
            </a:rPr>
            <a:t>усередині</a:t>
          </a:r>
          <a:r>
            <a:rPr lang="ru-RU" sz="1200" kern="1200" dirty="0">
              <a:latin typeface="Times New Roman" panose="02020603050405020304" pitchFamily="18" charset="0"/>
              <a:cs typeface="Times New Roman" panose="02020603050405020304" pitchFamily="18" charset="0"/>
            </a:rPr>
            <a:t> </a:t>
          </a:r>
          <a:r>
            <a:rPr lang="ru-RU" sz="1200" kern="1200" dirty="0" err="1">
              <a:latin typeface="Times New Roman" panose="02020603050405020304" pitchFamily="18" charset="0"/>
              <a:cs typeface="Times New Roman" panose="02020603050405020304" pitchFamily="18" charset="0"/>
            </a:rPr>
            <a:t>своєї</a:t>
          </a:r>
          <a:r>
            <a:rPr lang="ru-RU" sz="1200" kern="1200" dirty="0">
              <a:latin typeface="Times New Roman" panose="02020603050405020304" pitchFamily="18" charset="0"/>
              <a:cs typeface="Times New Roman" panose="02020603050405020304" pitchFamily="18" charset="0"/>
            </a:rPr>
            <a:t> </a:t>
          </a:r>
          <a:r>
            <a:rPr lang="ru-RU" sz="1200" kern="1200" dirty="0" err="1">
              <a:latin typeface="Times New Roman" panose="02020603050405020304" pitchFamily="18" charset="0"/>
              <a:cs typeface="Times New Roman" panose="02020603050405020304" pitchFamily="18" charset="0"/>
            </a:rPr>
            <a:t>країни</a:t>
          </a:r>
          <a:endParaRPr lang="ru-RU" sz="1200" kern="1200" dirty="0">
            <a:latin typeface="Times New Roman" panose="02020603050405020304" pitchFamily="18" charset="0"/>
            <a:cs typeface="Times New Roman" panose="02020603050405020304" pitchFamily="18" charset="0"/>
          </a:endParaRPr>
        </a:p>
      </dsp:txBody>
      <dsp:txXfrm>
        <a:off x="5026913" y="1406455"/>
        <a:ext cx="2520000" cy="691306"/>
      </dsp:txXfrm>
    </dsp:sp>
    <dsp:sp modelId="{35FC9DB7-770C-BA4E-828E-9B7DD6CB555D}">
      <dsp:nvSpPr>
        <dsp:cNvPr id="0" name=""/>
        <dsp:cNvSpPr/>
      </dsp:nvSpPr>
      <dsp:spPr>
        <a:xfrm>
          <a:off x="5026913" y="2305368"/>
          <a:ext cx="2520000" cy="49430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ru-RU" sz="1200" kern="1200" dirty="0" err="1">
              <a:latin typeface="Times New Roman" panose="02020603050405020304" pitchFamily="18" charset="0"/>
              <a:cs typeface="Times New Roman" panose="02020603050405020304" pitchFamily="18" charset="0"/>
            </a:rPr>
            <a:t>розвиток</a:t>
          </a:r>
          <a:r>
            <a:rPr lang="ru-RU" sz="1200" kern="1200" dirty="0">
              <a:latin typeface="Times New Roman" panose="02020603050405020304" pitchFamily="18" charset="0"/>
              <a:cs typeface="Times New Roman" panose="02020603050405020304" pitchFamily="18" charset="0"/>
            </a:rPr>
            <a:t> </a:t>
          </a:r>
          <a:r>
            <a:rPr lang="ru-RU" sz="1200" kern="1200" dirty="0" err="1">
              <a:latin typeface="Times New Roman" panose="02020603050405020304" pitchFamily="18" charset="0"/>
              <a:cs typeface="Times New Roman" panose="02020603050405020304" pitchFamily="18" charset="0"/>
            </a:rPr>
            <a:t>інновацій</a:t>
          </a:r>
          <a:r>
            <a:rPr lang="ru-RU" sz="1200" kern="1200" dirty="0">
              <a:latin typeface="Times New Roman" panose="02020603050405020304" pitchFamily="18" charset="0"/>
              <a:cs typeface="Times New Roman" panose="02020603050405020304" pitchFamily="18" charset="0"/>
            </a:rPr>
            <a:t> (</a:t>
          </a:r>
          <a:r>
            <a:rPr lang="ru-RU" sz="1200" kern="1200" dirty="0" err="1">
              <a:latin typeface="Times New Roman" panose="02020603050405020304" pitchFamily="18" charset="0"/>
              <a:cs typeface="Times New Roman" panose="02020603050405020304" pitchFamily="18" charset="0"/>
            </a:rPr>
            <a:t>нових</a:t>
          </a:r>
          <a:r>
            <a:rPr lang="ru-RU" sz="1200" kern="1200" dirty="0">
              <a:latin typeface="Times New Roman" panose="02020603050405020304" pitchFamily="18" charset="0"/>
              <a:cs typeface="Times New Roman" panose="02020603050405020304" pitchFamily="18" charset="0"/>
            </a:rPr>
            <a:t> </a:t>
          </a:r>
          <a:r>
            <a:rPr lang="ru-RU" sz="1200" kern="1200" dirty="0" err="1">
              <a:latin typeface="Times New Roman" panose="02020603050405020304" pitchFamily="18" charset="0"/>
              <a:cs typeface="Times New Roman" panose="02020603050405020304" pitchFamily="18" charset="0"/>
            </a:rPr>
            <a:t>товарів</a:t>
          </a:r>
          <a:r>
            <a:rPr lang="ru-RU" sz="1200" kern="1200" dirty="0">
              <a:latin typeface="Times New Roman" panose="02020603050405020304" pitchFamily="18" charset="0"/>
              <a:cs typeface="Times New Roman" panose="02020603050405020304" pitchFamily="18" charset="0"/>
            </a:rPr>
            <a:t>, </a:t>
          </a:r>
          <a:r>
            <a:rPr lang="ru-RU" sz="1200" kern="1200" dirty="0" err="1">
              <a:latin typeface="Times New Roman" panose="02020603050405020304" pitchFamily="18" charset="0"/>
              <a:cs typeface="Times New Roman" panose="02020603050405020304" pitchFamily="18" charset="0"/>
            </a:rPr>
            <a:t>послуг</a:t>
          </a:r>
          <a:r>
            <a:rPr lang="ru-RU" sz="1200" kern="1200" dirty="0">
              <a:latin typeface="Times New Roman" panose="02020603050405020304" pitchFamily="18" charset="0"/>
              <a:cs typeface="Times New Roman" panose="02020603050405020304" pitchFamily="18" charset="0"/>
            </a:rPr>
            <a:t>, </a:t>
          </a:r>
          <a:r>
            <a:rPr lang="ru-RU" sz="1200" kern="1200" dirty="0" err="1">
              <a:latin typeface="Times New Roman" panose="02020603050405020304" pitchFamily="18" charset="0"/>
              <a:cs typeface="Times New Roman" panose="02020603050405020304" pitchFamily="18" charset="0"/>
            </a:rPr>
            <a:t>методів</a:t>
          </a:r>
          <a:r>
            <a:rPr lang="ru-RU" sz="1200" kern="1200" dirty="0">
              <a:latin typeface="Times New Roman" panose="02020603050405020304" pitchFamily="18" charset="0"/>
              <a:cs typeface="Times New Roman" panose="02020603050405020304" pitchFamily="18" charset="0"/>
            </a:rPr>
            <a:t> </a:t>
          </a:r>
          <a:r>
            <a:rPr lang="ru-RU" sz="1200" kern="1200" dirty="0" err="1">
              <a:latin typeface="Times New Roman" panose="02020603050405020304" pitchFamily="18" charset="0"/>
              <a:cs typeface="Times New Roman" panose="02020603050405020304" pitchFamily="18" charset="0"/>
            </a:rPr>
            <a:t>виробництва</a:t>
          </a:r>
          <a:r>
            <a:rPr lang="ru-RU" sz="1200" kern="1200" dirty="0">
              <a:latin typeface="Times New Roman" panose="02020603050405020304" pitchFamily="18" charset="0"/>
              <a:cs typeface="Times New Roman" panose="02020603050405020304" pitchFamily="18" charset="0"/>
            </a:rPr>
            <a:t> та </a:t>
          </a:r>
          <a:r>
            <a:rPr lang="ru-RU" sz="1200" kern="1200" dirty="0" err="1">
              <a:latin typeface="Times New Roman" panose="02020603050405020304" pitchFamily="18" charset="0"/>
              <a:cs typeface="Times New Roman" panose="02020603050405020304" pitchFamily="18" charset="0"/>
            </a:rPr>
            <a:t>ін</a:t>
          </a:r>
          <a:r>
            <a:rPr lang="ru-RU" sz="1200" kern="1200" dirty="0">
              <a:latin typeface="Times New Roman" panose="02020603050405020304" pitchFamily="18" charset="0"/>
              <a:cs typeface="Times New Roman" panose="02020603050405020304" pitchFamily="18" charset="0"/>
            </a:rPr>
            <a:t>.);</a:t>
          </a:r>
          <a:endParaRPr lang="x-none" sz="1200" kern="1200">
            <a:latin typeface="Times New Roman" panose="02020603050405020304" pitchFamily="18" charset="0"/>
            <a:cs typeface="Times New Roman" panose="02020603050405020304" pitchFamily="18" charset="0"/>
          </a:endParaRPr>
        </a:p>
      </dsp:txBody>
      <dsp:txXfrm>
        <a:off x="5026913" y="2305368"/>
        <a:ext cx="2520000" cy="494301"/>
      </dsp:txXfrm>
    </dsp:sp>
    <dsp:sp modelId="{FE486EE8-B45C-D04F-9656-3D6987965AF1}">
      <dsp:nvSpPr>
        <dsp:cNvPr id="0" name=""/>
        <dsp:cNvSpPr/>
      </dsp:nvSpPr>
      <dsp:spPr>
        <a:xfrm>
          <a:off x="5026913" y="3007277"/>
          <a:ext cx="2520000" cy="49430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ru-RU" sz="1200" kern="1200" dirty="0" err="1">
              <a:latin typeface="Times New Roman" panose="02020603050405020304" pitchFamily="18" charset="0"/>
              <a:cs typeface="Times New Roman" panose="02020603050405020304" pitchFamily="18" charset="0"/>
            </a:rPr>
            <a:t>одержання</a:t>
          </a:r>
          <a:r>
            <a:rPr lang="ru-RU" sz="1200" kern="1200" dirty="0">
              <a:latin typeface="Times New Roman" panose="02020603050405020304" pitchFamily="18" charset="0"/>
              <a:cs typeface="Times New Roman" panose="02020603050405020304" pitchFamily="18" charset="0"/>
            </a:rPr>
            <a:t> </a:t>
          </a:r>
          <a:r>
            <a:rPr lang="ru-RU" sz="1200" kern="1200" dirty="0" err="1">
              <a:latin typeface="Times New Roman" panose="02020603050405020304" pitchFamily="18" charset="0"/>
              <a:cs typeface="Times New Roman" panose="02020603050405020304" pitchFamily="18" charset="0"/>
            </a:rPr>
            <a:t>нових</a:t>
          </a:r>
          <a:r>
            <a:rPr lang="ru-RU" sz="1200" kern="1200" dirty="0">
              <a:latin typeface="Times New Roman" panose="02020603050405020304" pitchFamily="18" charset="0"/>
              <a:cs typeface="Times New Roman" panose="02020603050405020304" pitchFamily="18" charset="0"/>
            </a:rPr>
            <a:t> </a:t>
          </a:r>
          <a:r>
            <a:rPr lang="ru-RU" sz="1200" kern="1200" dirty="0" err="1">
              <a:latin typeface="Times New Roman" panose="02020603050405020304" pitchFamily="18" charset="0"/>
              <a:cs typeface="Times New Roman" panose="02020603050405020304" pitchFamily="18" charset="0"/>
            </a:rPr>
            <a:t>контактів</a:t>
          </a:r>
          <a:r>
            <a:rPr lang="ru-RU" sz="1200" kern="1200" dirty="0">
              <a:latin typeface="Times New Roman" panose="02020603050405020304" pitchFamily="18" charset="0"/>
              <a:cs typeface="Times New Roman" panose="02020603050405020304" pitchFamily="18" charset="0"/>
            </a:rPr>
            <a:t>;</a:t>
          </a:r>
          <a:endParaRPr lang="x-none" sz="1200" kern="1200">
            <a:latin typeface="Times New Roman" panose="02020603050405020304" pitchFamily="18" charset="0"/>
            <a:cs typeface="Times New Roman" panose="02020603050405020304" pitchFamily="18" charset="0"/>
          </a:endParaRPr>
        </a:p>
      </dsp:txBody>
      <dsp:txXfrm>
        <a:off x="5026913" y="3007277"/>
        <a:ext cx="2520000" cy="494301"/>
      </dsp:txXfrm>
    </dsp:sp>
    <dsp:sp modelId="{D90983DB-B75C-7545-B050-042C6B3E567F}">
      <dsp:nvSpPr>
        <dsp:cNvPr id="0" name=""/>
        <dsp:cNvSpPr/>
      </dsp:nvSpPr>
      <dsp:spPr>
        <a:xfrm>
          <a:off x="5026913" y="3709186"/>
          <a:ext cx="2520000" cy="49430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ru-RU" sz="1200" kern="1200">
              <a:latin typeface="Times New Roman" panose="02020603050405020304" pitchFamily="18" charset="0"/>
              <a:cs typeface="Times New Roman" panose="02020603050405020304" pitchFamily="18" charset="0"/>
            </a:rPr>
            <a:t>поліпшення якості продукції;</a:t>
          </a:r>
          <a:endParaRPr lang="x-none" sz="1200" kern="1200">
            <a:latin typeface="Times New Roman" panose="02020603050405020304" pitchFamily="18" charset="0"/>
            <a:cs typeface="Times New Roman" panose="02020603050405020304" pitchFamily="18" charset="0"/>
          </a:endParaRPr>
        </a:p>
      </dsp:txBody>
      <dsp:txXfrm>
        <a:off x="5026913" y="3709186"/>
        <a:ext cx="2520000" cy="494301"/>
      </dsp:txXfrm>
    </dsp:sp>
    <dsp:sp modelId="{15AE1251-79DA-B64A-A889-0369A8752E27}">
      <dsp:nvSpPr>
        <dsp:cNvPr id="0" name=""/>
        <dsp:cNvSpPr/>
      </dsp:nvSpPr>
      <dsp:spPr>
        <a:xfrm>
          <a:off x="5026913" y="4411094"/>
          <a:ext cx="2520000" cy="49430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ru-RU" sz="1200" kern="1200" dirty="0" err="1">
              <a:latin typeface="Times New Roman" panose="02020603050405020304" pitchFamily="18" charset="0"/>
              <a:cs typeface="Times New Roman" panose="02020603050405020304" pitchFamily="18" charset="0"/>
            </a:rPr>
            <a:t>посилення</a:t>
          </a:r>
          <a:r>
            <a:rPr lang="ru-RU" sz="1200" kern="1200" dirty="0">
              <a:latin typeface="Times New Roman" panose="02020603050405020304" pitchFamily="18" charset="0"/>
              <a:cs typeface="Times New Roman" panose="02020603050405020304" pitchFamily="18" charset="0"/>
            </a:rPr>
            <a:t> </a:t>
          </a:r>
          <a:r>
            <a:rPr lang="ru-RU" sz="1200" kern="1200" dirty="0" err="1">
              <a:latin typeface="Times New Roman" panose="02020603050405020304" pitchFamily="18" charset="0"/>
              <a:cs typeface="Times New Roman" panose="02020603050405020304" pitchFamily="18" charset="0"/>
            </a:rPr>
            <a:t>репутації</a:t>
          </a:r>
          <a:r>
            <a:rPr lang="ru-RU" sz="1200" kern="1200" dirty="0">
              <a:latin typeface="Times New Roman" panose="02020603050405020304" pitchFamily="18" charset="0"/>
              <a:cs typeface="Times New Roman" panose="02020603050405020304" pitchFamily="18" charset="0"/>
            </a:rPr>
            <a:t> як на </a:t>
          </a:r>
          <a:r>
            <a:rPr lang="ru-RU" sz="1200" kern="1200" dirty="0" err="1">
              <a:latin typeface="Times New Roman" panose="02020603050405020304" pitchFamily="18" charset="0"/>
              <a:cs typeface="Times New Roman" panose="02020603050405020304" pitchFamily="18" charset="0"/>
            </a:rPr>
            <a:t>національному</a:t>
          </a:r>
          <a:r>
            <a:rPr lang="ru-RU" sz="1200" kern="1200" dirty="0">
              <a:latin typeface="Times New Roman" panose="02020603050405020304" pitchFamily="18" charset="0"/>
              <a:cs typeface="Times New Roman" panose="02020603050405020304" pitchFamily="18" charset="0"/>
            </a:rPr>
            <a:t>, так і на </a:t>
          </a:r>
          <a:r>
            <a:rPr lang="ru-RU" sz="1200" kern="1200" dirty="0" err="1">
              <a:latin typeface="Times New Roman" panose="02020603050405020304" pitchFamily="18" charset="0"/>
              <a:cs typeface="Times New Roman" panose="02020603050405020304" pitchFamily="18" charset="0"/>
            </a:rPr>
            <a:t>зарубіжному</a:t>
          </a:r>
          <a:r>
            <a:rPr lang="ru-RU" sz="1200" kern="1200" dirty="0">
              <a:latin typeface="Times New Roman" panose="02020603050405020304" pitchFamily="18" charset="0"/>
              <a:cs typeface="Times New Roman" panose="02020603050405020304" pitchFamily="18" charset="0"/>
            </a:rPr>
            <a:t> ринку;</a:t>
          </a:r>
        </a:p>
      </dsp:txBody>
      <dsp:txXfrm>
        <a:off x="5026913" y="4411094"/>
        <a:ext cx="2520000" cy="49430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578844-6511-0347-A3DC-E3391B028CAE}">
      <dsp:nvSpPr>
        <dsp:cNvPr id="0" name=""/>
        <dsp:cNvSpPr/>
      </dsp:nvSpPr>
      <dsp:spPr>
        <a:xfrm>
          <a:off x="643205" y="470"/>
          <a:ext cx="1166663" cy="116666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ru-RU" sz="1300" kern="1200">
              <a:latin typeface="Times New Roman" panose="02020603050405020304" pitchFamily="18" charset="0"/>
              <a:cs typeface="Times New Roman" panose="02020603050405020304" pitchFamily="18" charset="0"/>
            </a:rPr>
            <a:t>Механізм управління інтернет комерцією</a:t>
          </a:r>
        </a:p>
      </dsp:txBody>
      <dsp:txXfrm>
        <a:off x="814059" y="171324"/>
        <a:ext cx="824955" cy="824955"/>
      </dsp:txXfrm>
    </dsp:sp>
    <dsp:sp modelId="{FFF4480C-BE22-0A47-BF92-5EBCE2AF3C70}">
      <dsp:nvSpPr>
        <dsp:cNvPr id="0" name=""/>
        <dsp:cNvSpPr/>
      </dsp:nvSpPr>
      <dsp:spPr>
        <a:xfrm>
          <a:off x="888204" y="1261867"/>
          <a:ext cx="676664" cy="676664"/>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ru-RU" sz="1000" kern="1200">
            <a:latin typeface="Times New Roman" panose="02020603050405020304" pitchFamily="18" charset="0"/>
            <a:cs typeface="Times New Roman" panose="02020603050405020304" pitchFamily="18" charset="0"/>
          </a:endParaRPr>
        </a:p>
      </dsp:txBody>
      <dsp:txXfrm>
        <a:off x="977896" y="1520623"/>
        <a:ext cx="497280" cy="159152"/>
      </dsp:txXfrm>
    </dsp:sp>
    <dsp:sp modelId="{A74564BA-F679-CE44-A28D-76367B7EF6CD}">
      <dsp:nvSpPr>
        <dsp:cNvPr id="0" name=""/>
        <dsp:cNvSpPr/>
      </dsp:nvSpPr>
      <dsp:spPr>
        <a:xfrm>
          <a:off x="643205" y="2033265"/>
          <a:ext cx="1166663" cy="116666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ru-RU" sz="1300" kern="1200">
              <a:latin typeface="Times New Roman" panose="02020603050405020304" pitchFamily="18" charset="0"/>
              <a:cs typeface="Times New Roman" panose="02020603050405020304" pitchFamily="18" charset="0"/>
            </a:rPr>
            <a:t>Механізм управління мобільною комерцією</a:t>
          </a:r>
        </a:p>
      </dsp:txBody>
      <dsp:txXfrm>
        <a:off x="814059" y="2204119"/>
        <a:ext cx="824955" cy="824955"/>
      </dsp:txXfrm>
    </dsp:sp>
    <dsp:sp modelId="{E4F6D240-F540-EF4F-861A-C93D1488DBC0}">
      <dsp:nvSpPr>
        <dsp:cNvPr id="0" name=""/>
        <dsp:cNvSpPr/>
      </dsp:nvSpPr>
      <dsp:spPr>
        <a:xfrm>
          <a:off x="1984868" y="1383200"/>
          <a:ext cx="370999" cy="43399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ru-RU" sz="1000" kern="1200">
            <a:latin typeface="Times New Roman" panose="02020603050405020304" pitchFamily="18" charset="0"/>
            <a:cs typeface="Times New Roman" panose="02020603050405020304" pitchFamily="18" charset="0"/>
          </a:endParaRPr>
        </a:p>
      </dsp:txBody>
      <dsp:txXfrm>
        <a:off x="1984868" y="1470000"/>
        <a:ext cx="259699" cy="260398"/>
      </dsp:txXfrm>
    </dsp:sp>
    <dsp:sp modelId="{09EABB1A-44F6-4A4A-A862-0B45465B227D}">
      <dsp:nvSpPr>
        <dsp:cNvPr id="0" name=""/>
        <dsp:cNvSpPr/>
      </dsp:nvSpPr>
      <dsp:spPr>
        <a:xfrm>
          <a:off x="2509867" y="433536"/>
          <a:ext cx="2333327" cy="233332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ru-RU" sz="2200" kern="1200">
              <a:latin typeface="Times New Roman" panose="02020603050405020304" pitchFamily="18" charset="0"/>
              <a:cs typeface="Times New Roman" panose="02020603050405020304" pitchFamily="18" charset="0"/>
            </a:rPr>
            <a:t>Механізм управління електронною комерцією</a:t>
          </a:r>
        </a:p>
      </dsp:txBody>
      <dsp:txXfrm>
        <a:off x="2851575" y="775244"/>
        <a:ext cx="1649911" cy="164991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C244FC-3DEA-0C4D-9027-BA2C89572EA6}">
      <dsp:nvSpPr>
        <dsp:cNvPr id="0" name=""/>
        <dsp:cNvSpPr/>
      </dsp:nvSpPr>
      <dsp:spPr>
        <a:xfrm>
          <a:off x="1756713" y="1919922"/>
          <a:ext cx="346458" cy="1650429"/>
        </a:xfrm>
        <a:custGeom>
          <a:avLst/>
          <a:gdLst/>
          <a:ahLst/>
          <a:cxnLst/>
          <a:rect l="0" t="0" r="0" b="0"/>
          <a:pathLst>
            <a:path>
              <a:moveTo>
                <a:pt x="0" y="0"/>
              </a:moveTo>
              <a:lnTo>
                <a:pt x="173229" y="0"/>
              </a:lnTo>
              <a:lnTo>
                <a:pt x="173229" y="1650429"/>
              </a:lnTo>
              <a:lnTo>
                <a:pt x="346458" y="165042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ru-RU" sz="1400" kern="1200">
            <a:latin typeface="Times New Roman" panose="02020603050405020304" pitchFamily="18" charset="0"/>
            <a:cs typeface="Times New Roman" panose="02020603050405020304" pitchFamily="18" charset="0"/>
          </a:endParaRPr>
        </a:p>
      </dsp:txBody>
      <dsp:txXfrm>
        <a:off x="1887782" y="2702977"/>
        <a:ext cx="84320" cy="84320"/>
      </dsp:txXfrm>
    </dsp:sp>
    <dsp:sp modelId="{2347AA9B-EDA2-9E49-9D72-2C3EAE18A855}">
      <dsp:nvSpPr>
        <dsp:cNvPr id="0" name=""/>
        <dsp:cNvSpPr/>
      </dsp:nvSpPr>
      <dsp:spPr>
        <a:xfrm>
          <a:off x="1756713" y="1919922"/>
          <a:ext cx="346458" cy="990257"/>
        </a:xfrm>
        <a:custGeom>
          <a:avLst/>
          <a:gdLst/>
          <a:ahLst/>
          <a:cxnLst/>
          <a:rect l="0" t="0" r="0" b="0"/>
          <a:pathLst>
            <a:path>
              <a:moveTo>
                <a:pt x="0" y="0"/>
              </a:moveTo>
              <a:lnTo>
                <a:pt x="173229" y="0"/>
              </a:lnTo>
              <a:lnTo>
                <a:pt x="173229" y="990257"/>
              </a:lnTo>
              <a:lnTo>
                <a:pt x="346458" y="99025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ru-RU" sz="1400" kern="1200">
            <a:latin typeface="Times New Roman" panose="02020603050405020304" pitchFamily="18" charset="0"/>
            <a:cs typeface="Times New Roman" panose="02020603050405020304" pitchFamily="18" charset="0"/>
          </a:endParaRPr>
        </a:p>
      </dsp:txBody>
      <dsp:txXfrm>
        <a:off x="1903714" y="2388823"/>
        <a:ext cx="52455" cy="52455"/>
      </dsp:txXfrm>
    </dsp:sp>
    <dsp:sp modelId="{65F6933E-C10A-DA47-B839-5167A259D74C}">
      <dsp:nvSpPr>
        <dsp:cNvPr id="0" name=""/>
        <dsp:cNvSpPr/>
      </dsp:nvSpPr>
      <dsp:spPr>
        <a:xfrm>
          <a:off x="1756713" y="1919922"/>
          <a:ext cx="346458" cy="330085"/>
        </a:xfrm>
        <a:custGeom>
          <a:avLst/>
          <a:gdLst/>
          <a:ahLst/>
          <a:cxnLst/>
          <a:rect l="0" t="0" r="0" b="0"/>
          <a:pathLst>
            <a:path>
              <a:moveTo>
                <a:pt x="0" y="0"/>
              </a:moveTo>
              <a:lnTo>
                <a:pt x="173229" y="0"/>
              </a:lnTo>
              <a:lnTo>
                <a:pt x="173229" y="330085"/>
              </a:lnTo>
              <a:lnTo>
                <a:pt x="346458" y="33008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ru-RU" sz="1400" kern="1200">
            <a:latin typeface="Times New Roman" panose="02020603050405020304" pitchFamily="18" charset="0"/>
            <a:cs typeface="Times New Roman" panose="02020603050405020304" pitchFamily="18" charset="0"/>
          </a:endParaRPr>
        </a:p>
      </dsp:txBody>
      <dsp:txXfrm>
        <a:off x="1917979" y="2073002"/>
        <a:ext cx="23926" cy="23926"/>
      </dsp:txXfrm>
    </dsp:sp>
    <dsp:sp modelId="{4DDF4440-3C98-D649-9620-7EAAE000CB78}">
      <dsp:nvSpPr>
        <dsp:cNvPr id="0" name=""/>
        <dsp:cNvSpPr/>
      </dsp:nvSpPr>
      <dsp:spPr>
        <a:xfrm>
          <a:off x="1756713" y="1589836"/>
          <a:ext cx="346458" cy="330085"/>
        </a:xfrm>
        <a:custGeom>
          <a:avLst/>
          <a:gdLst/>
          <a:ahLst/>
          <a:cxnLst/>
          <a:rect l="0" t="0" r="0" b="0"/>
          <a:pathLst>
            <a:path>
              <a:moveTo>
                <a:pt x="0" y="330085"/>
              </a:moveTo>
              <a:lnTo>
                <a:pt x="173229" y="330085"/>
              </a:lnTo>
              <a:lnTo>
                <a:pt x="173229" y="0"/>
              </a:lnTo>
              <a:lnTo>
                <a:pt x="346458"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ru-RU" sz="1400" kern="1200">
            <a:latin typeface="Times New Roman" panose="02020603050405020304" pitchFamily="18" charset="0"/>
            <a:cs typeface="Times New Roman" panose="02020603050405020304" pitchFamily="18" charset="0"/>
          </a:endParaRPr>
        </a:p>
      </dsp:txBody>
      <dsp:txXfrm>
        <a:off x="1917979" y="1742916"/>
        <a:ext cx="23926" cy="23926"/>
      </dsp:txXfrm>
    </dsp:sp>
    <dsp:sp modelId="{5B4A11C1-94CA-AE44-A5D0-0A94B67230F5}">
      <dsp:nvSpPr>
        <dsp:cNvPr id="0" name=""/>
        <dsp:cNvSpPr/>
      </dsp:nvSpPr>
      <dsp:spPr>
        <a:xfrm>
          <a:off x="1756713" y="929664"/>
          <a:ext cx="346458" cy="990257"/>
        </a:xfrm>
        <a:custGeom>
          <a:avLst/>
          <a:gdLst/>
          <a:ahLst/>
          <a:cxnLst/>
          <a:rect l="0" t="0" r="0" b="0"/>
          <a:pathLst>
            <a:path>
              <a:moveTo>
                <a:pt x="0" y="990257"/>
              </a:moveTo>
              <a:lnTo>
                <a:pt x="173229" y="990257"/>
              </a:lnTo>
              <a:lnTo>
                <a:pt x="173229" y="0"/>
              </a:lnTo>
              <a:lnTo>
                <a:pt x="346458"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ru-RU" sz="1400" kern="1200">
            <a:latin typeface="Times New Roman" panose="02020603050405020304" pitchFamily="18" charset="0"/>
            <a:cs typeface="Times New Roman" panose="02020603050405020304" pitchFamily="18" charset="0"/>
          </a:endParaRPr>
        </a:p>
      </dsp:txBody>
      <dsp:txXfrm>
        <a:off x="1903714" y="1398565"/>
        <a:ext cx="52455" cy="52455"/>
      </dsp:txXfrm>
    </dsp:sp>
    <dsp:sp modelId="{0DDD3E0E-19F8-7B46-ABF2-D8AB10910A90}">
      <dsp:nvSpPr>
        <dsp:cNvPr id="0" name=""/>
        <dsp:cNvSpPr/>
      </dsp:nvSpPr>
      <dsp:spPr>
        <a:xfrm>
          <a:off x="1756713" y="269493"/>
          <a:ext cx="346458" cy="1650429"/>
        </a:xfrm>
        <a:custGeom>
          <a:avLst/>
          <a:gdLst/>
          <a:ahLst/>
          <a:cxnLst/>
          <a:rect l="0" t="0" r="0" b="0"/>
          <a:pathLst>
            <a:path>
              <a:moveTo>
                <a:pt x="0" y="1650429"/>
              </a:moveTo>
              <a:lnTo>
                <a:pt x="173229" y="1650429"/>
              </a:lnTo>
              <a:lnTo>
                <a:pt x="173229" y="0"/>
              </a:lnTo>
              <a:lnTo>
                <a:pt x="346458"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ru-RU" sz="1400" kern="1200">
            <a:latin typeface="Times New Roman" panose="02020603050405020304" pitchFamily="18" charset="0"/>
            <a:cs typeface="Times New Roman" panose="02020603050405020304" pitchFamily="18" charset="0"/>
          </a:endParaRPr>
        </a:p>
      </dsp:txBody>
      <dsp:txXfrm>
        <a:off x="1887782" y="1052547"/>
        <a:ext cx="84320" cy="84320"/>
      </dsp:txXfrm>
    </dsp:sp>
    <dsp:sp modelId="{345E40CE-AD92-0D4B-9C57-79B3FD8641F2}">
      <dsp:nvSpPr>
        <dsp:cNvPr id="0" name=""/>
        <dsp:cNvSpPr/>
      </dsp:nvSpPr>
      <dsp:spPr>
        <a:xfrm rot="16200000">
          <a:off x="-424688" y="1655853"/>
          <a:ext cx="3834666" cy="52813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uk-UA" sz="1400" kern="1200">
              <a:latin typeface="Times New Roman" panose="02020603050405020304" pitchFamily="18" charset="0"/>
              <a:cs typeface="Times New Roman" panose="02020603050405020304" pitchFamily="18" charset="0"/>
            </a:rPr>
            <a:t>Вплив інтернет-торгівлі на підвищення ефективності діяльності підприємства</a:t>
          </a:r>
          <a:endParaRPr lang="ru-RU" sz="1400" kern="1200">
            <a:latin typeface="Times New Roman" panose="02020603050405020304" pitchFamily="18" charset="0"/>
            <a:cs typeface="Times New Roman" panose="02020603050405020304" pitchFamily="18" charset="0"/>
          </a:endParaRPr>
        </a:p>
      </dsp:txBody>
      <dsp:txXfrm>
        <a:off x="-424688" y="1655853"/>
        <a:ext cx="3834666" cy="528137"/>
      </dsp:txXfrm>
    </dsp:sp>
    <dsp:sp modelId="{78C47D81-301F-4346-A23D-5D68FADDBD04}">
      <dsp:nvSpPr>
        <dsp:cNvPr id="0" name=""/>
        <dsp:cNvSpPr/>
      </dsp:nvSpPr>
      <dsp:spPr>
        <a:xfrm>
          <a:off x="2103171" y="5424"/>
          <a:ext cx="2516221" cy="52813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uk-UA" sz="1400" kern="1200">
              <a:latin typeface="Times New Roman" panose="02020603050405020304" pitchFamily="18" charset="0"/>
              <a:cs typeface="Times New Roman" panose="02020603050405020304" pitchFamily="18" charset="0"/>
            </a:rPr>
            <a:t>1. Глобальний доступ до ринків</a:t>
          </a:r>
          <a:endParaRPr lang="ru-RU" sz="1400" kern="1200">
            <a:latin typeface="Times New Roman" panose="02020603050405020304" pitchFamily="18" charset="0"/>
            <a:cs typeface="Times New Roman" panose="02020603050405020304" pitchFamily="18" charset="0"/>
          </a:endParaRPr>
        </a:p>
      </dsp:txBody>
      <dsp:txXfrm>
        <a:off x="2103171" y="5424"/>
        <a:ext cx="2516221" cy="528137"/>
      </dsp:txXfrm>
    </dsp:sp>
    <dsp:sp modelId="{705C688C-7B36-204A-BFAC-40F3C0F8B9BB}">
      <dsp:nvSpPr>
        <dsp:cNvPr id="0" name=""/>
        <dsp:cNvSpPr/>
      </dsp:nvSpPr>
      <dsp:spPr>
        <a:xfrm>
          <a:off x="2103171" y="665596"/>
          <a:ext cx="2516602" cy="52813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uk-UA" sz="1400" kern="1200">
              <a:latin typeface="Times New Roman" panose="02020603050405020304" pitchFamily="18" charset="0"/>
              <a:cs typeface="Times New Roman" panose="02020603050405020304" pitchFamily="18" charset="0"/>
            </a:rPr>
            <a:t>2. Ефективний маркетинг</a:t>
          </a:r>
          <a:endParaRPr lang="ru-RU" sz="1400" kern="1200">
            <a:latin typeface="Times New Roman" panose="02020603050405020304" pitchFamily="18" charset="0"/>
            <a:cs typeface="Times New Roman" panose="02020603050405020304" pitchFamily="18" charset="0"/>
          </a:endParaRPr>
        </a:p>
      </dsp:txBody>
      <dsp:txXfrm>
        <a:off x="2103171" y="665596"/>
        <a:ext cx="2516602" cy="528137"/>
      </dsp:txXfrm>
    </dsp:sp>
    <dsp:sp modelId="{EC45A025-1039-3E4B-AD0B-ED78171B817F}">
      <dsp:nvSpPr>
        <dsp:cNvPr id="0" name=""/>
        <dsp:cNvSpPr/>
      </dsp:nvSpPr>
      <dsp:spPr>
        <a:xfrm>
          <a:off x="2103171" y="1325767"/>
          <a:ext cx="2516602" cy="52813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uk-UA" sz="1400" kern="1200">
              <a:latin typeface="Times New Roman" panose="02020603050405020304" pitchFamily="18" charset="0"/>
              <a:cs typeface="Times New Roman" panose="02020603050405020304" pitchFamily="18" charset="0"/>
            </a:rPr>
            <a:t>3. Оптимізація ланцюга постачання</a:t>
          </a:r>
          <a:endParaRPr lang="ru-RU" sz="1400" kern="1200">
            <a:latin typeface="Times New Roman" panose="02020603050405020304" pitchFamily="18" charset="0"/>
            <a:cs typeface="Times New Roman" panose="02020603050405020304" pitchFamily="18" charset="0"/>
          </a:endParaRPr>
        </a:p>
      </dsp:txBody>
      <dsp:txXfrm>
        <a:off x="2103171" y="1325767"/>
        <a:ext cx="2516602" cy="528137"/>
      </dsp:txXfrm>
    </dsp:sp>
    <dsp:sp modelId="{B3D864F1-1EDF-664F-9A1D-78F4DD0C965C}">
      <dsp:nvSpPr>
        <dsp:cNvPr id="0" name=""/>
        <dsp:cNvSpPr/>
      </dsp:nvSpPr>
      <dsp:spPr>
        <a:xfrm>
          <a:off x="2103171" y="1985939"/>
          <a:ext cx="2516602" cy="52813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uk-UA" sz="1400" kern="1200">
              <a:latin typeface="Times New Roman" panose="02020603050405020304" pitchFamily="18" charset="0"/>
              <a:cs typeface="Times New Roman" panose="02020603050405020304" pitchFamily="18" charset="0"/>
            </a:rPr>
            <a:t>4. Збільшення швидкості та зручності для клієнтів</a:t>
          </a:r>
          <a:endParaRPr lang="ru-RU" sz="1400" kern="1200">
            <a:latin typeface="Times New Roman" panose="02020603050405020304" pitchFamily="18" charset="0"/>
            <a:cs typeface="Times New Roman" panose="02020603050405020304" pitchFamily="18" charset="0"/>
          </a:endParaRPr>
        </a:p>
      </dsp:txBody>
      <dsp:txXfrm>
        <a:off x="2103171" y="1985939"/>
        <a:ext cx="2516602" cy="528137"/>
      </dsp:txXfrm>
    </dsp:sp>
    <dsp:sp modelId="{F8AEE752-CA3F-644E-AC04-4524FD31A5EB}">
      <dsp:nvSpPr>
        <dsp:cNvPr id="0" name=""/>
        <dsp:cNvSpPr/>
      </dsp:nvSpPr>
      <dsp:spPr>
        <a:xfrm>
          <a:off x="2103171" y="2646111"/>
          <a:ext cx="2516602" cy="52813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uk-UA" sz="1400" kern="1200">
              <a:latin typeface="Times New Roman" panose="02020603050405020304" pitchFamily="18" charset="0"/>
              <a:cs typeface="Times New Roman" panose="02020603050405020304" pitchFamily="18" charset="0"/>
            </a:rPr>
            <a:t>5. Збільшення конкурентоспроможності</a:t>
          </a:r>
          <a:endParaRPr lang="ru-RU" sz="1400" kern="1200">
            <a:latin typeface="Times New Roman" panose="02020603050405020304" pitchFamily="18" charset="0"/>
            <a:cs typeface="Times New Roman" panose="02020603050405020304" pitchFamily="18" charset="0"/>
          </a:endParaRPr>
        </a:p>
      </dsp:txBody>
      <dsp:txXfrm>
        <a:off x="2103171" y="2646111"/>
        <a:ext cx="2516602" cy="528137"/>
      </dsp:txXfrm>
    </dsp:sp>
    <dsp:sp modelId="{474014F6-1373-8841-A4B2-10E763A4D21A}">
      <dsp:nvSpPr>
        <dsp:cNvPr id="0" name=""/>
        <dsp:cNvSpPr/>
      </dsp:nvSpPr>
      <dsp:spPr>
        <a:xfrm>
          <a:off x="2103171" y="3306283"/>
          <a:ext cx="2516602" cy="52813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uk-UA" sz="1400" kern="1200">
              <a:latin typeface="Times New Roman" panose="02020603050405020304" pitchFamily="18" charset="0"/>
              <a:cs typeface="Times New Roman" panose="02020603050405020304" pitchFamily="18" charset="0"/>
            </a:rPr>
            <a:t>6. Збільшення аналітичних можливостей</a:t>
          </a:r>
          <a:endParaRPr lang="ru-RU" sz="1400" kern="1200">
            <a:latin typeface="Times New Roman" panose="02020603050405020304" pitchFamily="18" charset="0"/>
            <a:cs typeface="Times New Roman" panose="02020603050405020304" pitchFamily="18" charset="0"/>
          </a:endParaRPr>
        </a:p>
      </dsp:txBody>
      <dsp:txXfrm>
        <a:off x="2103171" y="3306283"/>
        <a:ext cx="2516602" cy="52813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4.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4FA321A5-93E3-4BBD-BD31-7F93E29145AA}" type="datetimeFigureOut">
              <a:rPr lang="ru-RU" smtClean="0"/>
              <a:t>29.12.2023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63AB35-FA48-42C4-9B72-307CCF6E7FEA}" type="slidenum">
              <a:rPr lang="ru-RU" smtClean="0"/>
              <a:t>‹#›</a:t>
            </a:fld>
            <a:endParaRPr lang="ru-RU"/>
          </a:p>
        </p:txBody>
      </p:sp>
    </p:spTree>
    <p:extLst>
      <p:ext uri="{BB962C8B-B14F-4D97-AF65-F5344CB8AC3E}">
        <p14:creationId xmlns:p14="http://schemas.microsoft.com/office/powerpoint/2010/main" val="2861391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4FA321A5-93E3-4BBD-BD31-7F93E29145AA}" type="datetimeFigureOut">
              <a:rPr lang="ru-RU" smtClean="0"/>
              <a:t>29.12.2023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63AB35-FA48-42C4-9B72-307CCF6E7FEA}" type="slidenum">
              <a:rPr lang="ru-RU" smtClean="0"/>
              <a:t>‹#›</a:t>
            </a:fld>
            <a:endParaRPr lang="ru-RU"/>
          </a:p>
        </p:txBody>
      </p:sp>
    </p:spTree>
    <p:extLst>
      <p:ext uri="{BB962C8B-B14F-4D97-AF65-F5344CB8AC3E}">
        <p14:creationId xmlns:p14="http://schemas.microsoft.com/office/powerpoint/2010/main" val="1921945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4FA321A5-93E3-4BBD-BD31-7F93E29145AA}" type="datetimeFigureOut">
              <a:rPr lang="ru-RU" smtClean="0"/>
              <a:t>29.12.2023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63AB35-FA48-42C4-9B72-307CCF6E7FEA}" type="slidenum">
              <a:rPr lang="ru-RU" smtClean="0"/>
              <a:t>‹#›</a:t>
            </a:fld>
            <a:endParaRPr lang="ru-RU"/>
          </a:p>
        </p:txBody>
      </p:sp>
    </p:spTree>
    <p:extLst>
      <p:ext uri="{BB962C8B-B14F-4D97-AF65-F5344CB8AC3E}">
        <p14:creationId xmlns:p14="http://schemas.microsoft.com/office/powerpoint/2010/main" val="3027044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4FA321A5-93E3-4BBD-BD31-7F93E29145AA}" type="datetimeFigureOut">
              <a:rPr lang="ru-RU" smtClean="0"/>
              <a:t>29.12.2023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63AB35-FA48-42C4-9B72-307CCF6E7FEA}" type="slidenum">
              <a:rPr lang="ru-RU" smtClean="0"/>
              <a:t>‹#›</a:t>
            </a:fld>
            <a:endParaRPr lang="ru-RU"/>
          </a:p>
        </p:txBody>
      </p:sp>
    </p:spTree>
    <p:extLst>
      <p:ext uri="{BB962C8B-B14F-4D97-AF65-F5344CB8AC3E}">
        <p14:creationId xmlns:p14="http://schemas.microsoft.com/office/powerpoint/2010/main" val="122590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4FA321A5-93E3-4BBD-BD31-7F93E29145AA}" type="datetimeFigureOut">
              <a:rPr lang="ru-RU" smtClean="0"/>
              <a:t>29.12.2023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63AB35-FA48-42C4-9B72-307CCF6E7FEA}" type="slidenum">
              <a:rPr lang="ru-RU" smtClean="0"/>
              <a:t>‹#›</a:t>
            </a:fld>
            <a:endParaRPr lang="ru-RU"/>
          </a:p>
        </p:txBody>
      </p:sp>
    </p:spTree>
    <p:extLst>
      <p:ext uri="{BB962C8B-B14F-4D97-AF65-F5344CB8AC3E}">
        <p14:creationId xmlns:p14="http://schemas.microsoft.com/office/powerpoint/2010/main" val="1927434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4FA321A5-93E3-4BBD-BD31-7F93E29145AA}" type="datetimeFigureOut">
              <a:rPr lang="ru-RU" smtClean="0"/>
              <a:t>29.12.2023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63AB35-FA48-42C4-9B72-307CCF6E7FEA}" type="slidenum">
              <a:rPr lang="ru-RU" smtClean="0"/>
              <a:t>‹#›</a:t>
            </a:fld>
            <a:endParaRPr lang="ru-RU"/>
          </a:p>
        </p:txBody>
      </p:sp>
    </p:spTree>
    <p:extLst>
      <p:ext uri="{BB962C8B-B14F-4D97-AF65-F5344CB8AC3E}">
        <p14:creationId xmlns:p14="http://schemas.microsoft.com/office/powerpoint/2010/main" val="157045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4FA321A5-93E3-4BBD-BD31-7F93E29145AA}" type="datetimeFigureOut">
              <a:rPr lang="ru-RU" smtClean="0"/>
              <a:t>29.12.2023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F63AB35-FA48-42C4-9B72-307CCF6E7FEA}" type="slidenum">
              <a:rPr lang="ru-RU" smtClean="0"/>
              <a:t>‹#›</a:t>
            </a:fld>
            <a:endParaRPr lang="ru-RU"/>
          </a:p>
        </p:txBody>
      </p:sp>
    </p:spTree>
    <p:extLst>
      <p:ext uri="{BB962C8B-B14F-4D97-AF65-F5344CB8AC3E}">
        <p14:creationId xmlns:p14="http://schemas.microsoft.com/office/powerpoint/2010/main" val="191589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4FA321A5-93E3-4BBD-BD31-7F93E29145AA}" type="datetimeFigureOut">
              <a:rPr lang="ru-RU" smtClean="0"/>
              <a:t>29.12.2023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F63AB35-FA48-42C4-9B72-307CCF6E7FEA}" type="slidenum">
              <a:rPr lang="ru-RU" smtClean="0"/>
              <a:t>‹#›</a:t>
            </a:fld>
            <a:endParaRPr lang="ru-RU"/>
          </a:p>
        </p:txBody>
      </p:sp>
    </p:spTree>
    <p:extLst>
      <p:ext uri="{BB962C8B-B14F-4D97-AF65-F5344CB8AC3E}">
        <p14:creationId xmlns:p14="http://schemas.microsoft.com/office/powerpoint/2010/main" val="1290952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FA321A5-93E3-4BBD-BD31-7F93E29145AA}" type="datetimeFigureOut">
              <a:rPr lang="ru-RU" smtClean="0"/>
              <a:t>29.12.2023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F63AB35-FA48-42C4-9B72-307CCF6E7FEA}" type="slidenum">
              <a:rPr lang="ru-RU" smtClean="0"/>
              <a:t>‹#›</a:t>
            </a:fld>
            <a:endParaRPr lang="ru-RU"/>
          </a:p>
        </p:txBody>
      </p:sp>
    </p:spTree>
    <p:extLst>
      <p:ext uri="{BB962C8B-B14F-4D97-AF65-F5344CB8AC3E}">
        <p14:creationId xmlns:p14="http://schemas.microsoft.com/office/powerpoint/2010/main" val="2339993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4FA321A5-93E3-4BBD-BD31-7F93E29145AA}" type="datetimeFigureOut">
              <a:rPr lang="ru-RU" smtClean="0"/>
              <a:t>29.12.2023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63AB35-FA48-42C4-9B72-307CCF6E7FEA}" type="slidenum">
              <a:rPr lang="ru-RU" smtClean="0"/>
              <a:t>‹#›</a:t>
            </a:fld>
            <a:endParaRPr lang="ru-RU"/>
          </a:p>
        </p:txBody>
      </p:sp>
    </p:spTree>
    <p:extLst>
      <p:ext uri="{BB962C8B-B14F-4D97-AF65-F5344CB8AC3E}">
        <p14:creationId xmlns:p14="http://schemas.microsoft.com/office/powerpoint/2010/main" val="1758675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4FA321A5-93E3-4BBD-BD31-7F93E29145AA}" type="datetimeFigureOut">
              <a:rPr lang="ru-RU" smtClean="0"/>
              <a:t>29.12.2023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63AB35-FA48-42C4-9B72-307CCF6E7FEA}" type="slidenum">
              <a:rPr lang="ru-RU" smtClean="0"/>
              <a:t>‹#›</a:t>
            </a:fld>
            <a:endParaRPr lang="ru-RU"/>
          </a:p>
        </p:txBody>
      </p:sp>
    </p:spTree>
    <p:extLst>
      <p:ext uri="{BB962C8B-B14F-4D97-AF65-F5344CB8AC3E}">
        <p14:creationId xmlns:p14="http://schemas.microsoft.com/office/powerpoint/2010/main" val="1985372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A321A5-93E3-4BBD-BD31-7F93E29145AA}" type="datetimeFigureOut">
              <a:rPr lang="ru-RU" smtClean="0"/>
              <a:t>29.12.2023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63AB35-FA48-42C4-9B72-307CCF6E7FEA}" type="slidenum">
              <a:rPr lang="ru-RU" smtClean="0"/>
              <a:t>‹#›</a:t>
            </a:fld>
            <a:endParaRPr lang="ru-RU"/>
          </a:p>
        </p:txBody>
      </p:sp>
    </p:spTree>
    <p:extLst>
      <p:ext uri="{BB962C8B-B14F-4D97-AF65-F5344CB8AC3E}">
        <p14:creationId xmlns:p14="http://schemas.microsoft.com/office/powerpoint/2010/main" val="10154978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image" Target="../media/image2.png"/><Relationship Id="rId7" Type="http://schemas.openxmlformats.org/officeDocument/2006/relationships/diagramQuickStyle" Target="../diagrams/quickStyle4.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image" Target="../media/image3.png"/><Relationship Id="rId9" Type="http://schemas.microsoft.com/office/2007/relationships/diagramDrawing" Target="../diagrams/drawing4.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png"/><Relationship Id="rId7" Type="http://schemas.openxmlformats.org/officeDocument/2006/relationships/diagramQuickStyle" Target="../diagrams/quickStyle1.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3.png"/><Relationship Id="rId9" Type="http://schemas.microsoft.com/office/2007/relationships/diagramDrawing" Target="../diagrams/drawing1.xml"/></Relationships>
</file>

<file path=ppt/slides/_rels/slide4.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2.png"/><Relationship Id="rId7" Type="http://schemas.openxmlformats.org/officeDocument/2006/relationships/diagramQuickStyle" Target="../diagrams/quickStyle2.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3.png"/><Relationship Id="rId9" Type="http://schemas.microsoft.com/office/2007/relationships/diagramDrawing" Target="../diagrams/drawing2.xml"/></Relationships>
</file>

<file path=ppt/slides/_rels/slide5.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2.png"/><Relationship Id="rId7" Type="http://schemas.openxmlformats.org/officeDocument/2006/relationships/diagramQuickStyle" Target="../diagrams/quickStyle3.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3.png"/><Relationship Id="rId9" Type="http://schemas.microsoft.com/office/2007/relationships/diagramDrawing" Target="../diagrams/drawing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chart" Target="../charts/char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chart" Target="../charts/char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chart" Target="../charts/chart3.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9">
            <a:extLst>
              <a:ext uri="{FF2B5EF4-FFF2-40B4-BE49-F238E27FC236}">
                <a16:creationId xmlns:a16="http://schemas.microsoft.com/office/drawing/2014/main" id="{2738F6EC-4E6A-413F-A772-0C142228A8A8}"/>
              </a:ext>
            </a:extLst>
          </p:cNvPr>
          <p:cNvSpPr/>
          <p:nvPr/>
        </p:nvSpPr>
        <p:spPr>
          <a:xfrm>
            <a:off x="0" y="1"/>
            <a:ext cx="12192000" cy="113241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sz="2400" dirty="0"/>
          </a:p>
        </p:txBody>
      </p:sp>
      <p:pic>
        <p:nvPicPr>
          <p:cNvPr id="3" name="Рисунок 7">
            <a:extLst>
              <a:ext uri="{FF2B5EF4-FFF2-40B4-BE49-F238E27FC236}">
                <a16:creationId xmlns:a16="http://schemas.microsoft.com/office/drawing/2014/main" id="{D54D6A52-8E79-4CFD-9475-6BAB772D501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0900" y="137584"/>
            <a:ext cx="5842000" cy="903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Прямокутник 8">
            <a:extLst>
              <a:ext uri="{FF2B5EF4-FFF2-40B4-BE49-F238E27FC236}">
                <a16:creationId xmlns:a16="http://schemas.microsoft.com/office/drawing/2014/main" id="{085F1001-525B-4D9B-B253-6EF18B6B7248}"/>
              </a:ext>
            </a:extLst>
          </p:cNvPr>
          <p:cNvSpPr/>
          <p:nvPr/>
        </p:nvSpPr>
        <p:spPr>
          <a:xfrm>
            <a:off x="0" y="6540501"/>
            <a:ext cx="12192000" cy="317500"/>
          </a:xfrm>
          <a:prstGeom prst="rect">
            <a:avLst/>
          </a:prstGeom>
          <a:solidFill>
            <a:srgbClr val="DCE6F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uk-UA" sz="1333" dirty="0">
                <a:solidFill>
                  <a:srgbClr val="2D4BA5"/>
                </a:solidFill>
                <a:latin typeface="Arial" panose="020B0604020202020204" pitchFamily="34" charset="0"/>
                <a:cs typeface="Arial" panose="020B0604020202020204" pitchFamily="34" charset="0"/>
              </a:rPr>
              <a:t>м. Житомир, вул. Чуднівська, 103, </a:t>
            </a:r>
            <a:r>
              <a:rPr lang="uk-UA" sz="1333" dirty="0" err="1">
                <a:solidFill>
                  <a:srgbClr val="2D4BA5"/>
                </a:solidFill>
                <a:latin typeface="Arial" panose="020B0604020202020204" pitchFamily="34" charset="0"/>
                <a:cs typeface="Arial" panose="020B0604020202020204" pitchFamily="34" charset="0"/>
              </a:rPr>
              <a:t>тел</a:t>
            </a:r>
            <a:r>
              <a:rPr lang="uk-UA" sz="1333" dirty="0">
                <a:solidFill>
                  <a:srgbClr val="2D4BA5"/>
                </a:solidFill>
                <a:latin typeface="Arial" panose="020B0604020202020204" pitchFamily="34" charset="0"/>
                <a:cs typeface="Arial" panose="020B0604020202020204" pitchFamily="34" charset="0"/>
              </a:rPr>
              <a:t>. +38-0412-24-14-22, </a:t>
            </a:r>
            <a:r>
              <a:rPr lang="en-US" sz="1333" dirty="0">
                <a:solidFill>
                  <a:srgbClr val="2D4BA5"/>
                </a:solidFill>
                <a:latin typeface="Arial" panose="020B0604020202020204" pitchFamily="34" charset="0"/>
                <a:cs typeface="Arial" panose="020B0604020202020204" pitchFamily="34" charset="0"/>
              </a:rPr>
              <a:t>https://ztu.edu.ua, e-mail: rector@ztu.edu.ua</a:t>
            </a:r>
            <a:endParaRPr lang="uk-UA" sz="1333" dirty="0">
              <a:solidFill>
                <a:srgbClr val="2D4BA5"/>
              </a:solidFill>
              <a:latin typeface="Arial" panose="020B0604020202020204" pitchFamily="34" charset="0"/>
              <a:cs typeface="Arial" panose="020B0604020202020204" pitchFamily="34" charset="0"/>
            </a:endParaRPr>
          </a:p>
        </p:txBody>
      </p:sp>
      <p:pic>
        <p:nvPicPr>
          <p:cNvPr id="5" name="Рисунок 11">
            <a:extLst>
              <a:ext uri="{FF2B5EF4-FFF2-40B4-BE49-F238E27FC236}">
                <a16:creationId xmlns:a16="http://schemas.microsoft.com/office/drawing/2014/main" id="{64FA9B6D-A219-4CA6-A08E-915DFE94368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917" y="105834"/>
            <a:ext cx="2986616" cy="903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Рисунок 2">
            <a:extLst>
              <a:ext uri="{FF2B5EF4-FFF2-40B4-BE49-F238E27FC236}">
                <a16:creationId xmlns:a16="http://schemas.microsoft.com/office/drawing/2014/main" id="{9CAE77E2-0A4F-417F-8ADB-186D59A4060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r="66924" b="23732"/>
          <a:stretch>
            <a:fillRect/>
          </a:stretch>
        </p:blipFill>
        <p:spPr bwMode="auto">
          <a:xfrm>
            <a:off x="11176001" y="177800"/>
            <a:ext cx="886884"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6CB0C705-DEB4-4139-822F-33908395C32F}"/>
              </a:ext>
            </a:extLst>
          </p:cNvPr>
          <p:cNvSpPr txBox="1"/>
          <p:nvPr/>
        </p:nvSpPr>
        <p:spPr>
          <a:xfrm>
            <a:off x="9127068" y="234951"/>
            <a:ext cx="2224617" cy="768349"/>
          </a:xfrm>
          <a:prstGeom prst="rect">
            <a:avLst/>
          </a:prstGeom>
          <a:noFill/>
        </p:spPr>
        <p:txBody>
          <a:bodyPr wrap="none"/>
          <a:lstStyle/>
          <a:p>
            <a:pPr algn="ctr">
              <a:defRPr/>
            </a:pPr>
            <a:r>
              <a:rPr lang="uk-UA" sz="1400" b="1" spc="-40" dirty="0">
                <a:solidFill>
                  <a:srgbClr val="2D4BA5"/>
                </a:solidFill>
              </a:rPr>
              <a:t>ФАКУЛЬТЕТ БІЗНЕСУ </a:t>
            </a:r>
          </a:p>
          <a:p>
            <a:pPr algn="ctr">
              <a:defRPr/>
            </a:pPr>
            <a:r>
              <a:rPr lang="uk-UA" sz="1400" b="1" spc="-40" dirty="0">
                <a:solidFill>
                  <a:srgbClr val="2D4BA5"/>
                </a:solidFill>
              </a:rPr>
              <a:t>ТА СФЕРИ</a:t>
            </a:r>
          </a:p>
          <a:p>
            <a:pPr algn="ctr">
              <a:defRPr/>
            </a:pPr>
            <a:r>
              <a:rPr lang="uk-UA" sz="1400" b="1" spc="-40" dirty="0">
                <a:solidFill>
                  <a:srgbClr val="2D4BA5"/>
                </a:solidFill>
              </a:rPr>
              <a:t>ОБСЛУГОВУВАННЯ</a:t>
            </a:r>
          </a:p>
        </p:txBody>
      </p:sp>
      <p:sp>
        <p:nvSpPr>
          <p:cNvPr id="13" name="Rectangle 1">
            <a:extLst>
              <a:ext uri="{FF2B5EF4-FFF2-40B4-BE49-F238E27FC236}">
                <a16:creationId xmlns:a16="http://schemas.microsoft.com/office/drawing/2014/main" id="{752D2063-8C61-46EE-B399-2DA5B570E1F2}"/>
              </a:ext>
            </a:extLst>
          </p:cNvPr>
          <p:cNvSpPr>
            <a:spLocks noGrp="1" noChangeArrowheads="1"/>
          </p:cNvSpPr>
          <p:nvPr>
            <p:ph type="title"/>
          </p:nvPr>
        </p:nvSpPr>
        <p:spPr bwMode="auto">
          <a:xfrm>
            <a:off x="318655" y="1238250"/>
            <a:ext cx="11554690" cy="5170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eaLnBrk="0" fontAlgn="base" hangingPunct="0">
              <a:lnSpc>
                <a:spcPct val="100000"/>
              </a:lnSpc>
              <a:spcAft>
                <a:spcPct val="0"/>
              </a:spcAft>
            </a:pPr>
            <a:r>
              <a:rPr lang="uk-UA" altLang="ru-RU" sz="2000" b="1" dirty="0">
                <a:latin typeface="Times New Roman" panose="02020603050405020304" pitchFamily="18" charset="0"/>
                <a:ea typeface="Times New Roman" panose="02020603050405020304" pitchFamily="18" charset="0"/>
                <a:cs typeface="Times New Roman" panose="02020603050405020304" pitchFamily="18" charset="0"/>
              </a:rPr>
              <a:t>КАФЕДРА ФІНАНСІВ ТА ЦИФРОВОЇ ЕКОНОМІКИ</a:t>
            </a:r>
            <a:br>
              <a:rPr lang="uk-UA" altLang="ru-RU" sz="2000" b="1" dirty="0">
                <a:latin typeface="Times New Roman" panose="02020603050405020304" pitchFamily="18" charset="0"/>
                <a:ea typeface="Times New Roman" panose="02020603050405020304" pitchFamily="18" charset="0"/>
                <a:cs typeface="Times New Roman" panose="02020603050405020304" pitchFamily="18" charset="0"/>
              </a:rPr>
            </a:br>
            <a:br>
              <a:rPr lang="uk-UA" altLang="ru-RU" sz="1000" b="1" dirty="0">
                <a:latin typeface="Times New Roman" panose="02020603050405020304" pitchFamily="18" charset="0"/>
                <a:ea typeface="Times New Roman" panose="02020603050405020304" pitchFamily="18" charset="0"/>
                <a:cs typeface="Times New Roman" panose="02020603050405020304" pitchFamily="18" charset="0"/>
              </a:rPr>
            </a:br>
            <a:r>
              <a:rPr lang="uk-UA" sz="1800" b="1" spc="-10" dirty="0">
                <a:effectLst/>
                <a:latin typeface="Times New Roman" panose="02020603050405020304" pitchFamily="18" charset="0"/>
                <a:ea typeface="Times New Roman" panose="02020603050405020304" pitchFamily="18" charset="0"/>
              </a:rPr>
              <a:t>Бондар Олександр Сергійович</a:t>
            </a:r>
            <a:r>
              <a:rPr lang="ru-UA" sz="800" dirty="0">
                <a:effectLst/>
              </a:rPr>
              <a:t> </a:t>
            </a:r>
            <a:br>
              <a:rPr lang="uk-UA" altLang="ru-RU" sz="2000" b="1" dirty="0">
                <a:latin typeface="Times New Roman" panose="02020603050405020304" pitchFamily="18" charset="0"/>
                <a:ea typeface="Times New Roman" panose="02020603050405020304" pitchFamily="18" charset="0"/>
                <a:cs typeface="Times New Roman" panose="02020603050405020304" pitchFamily="18" charset="0"/>
              </a:rPr>
            </a:br>
            <a:r>
              <a:rPr lang="uk-UA" altLang="ru-RU" sz="1400" b="1" dirty="0">
                <a:latin typeface="Times New Roman" panose="02020603050405020304" pitchFamily="18" charset="0"/>
                <a:ea typeface="Times New Roman" panose="02020603050405020304" pitchFamily="18" charset="0"/>
                <a:cs typeface="Times New Roman" panose="02020603050405020304" pitchFamily="18" charset="0"/>
              </a:rPr>
              <a:t>(студент групи ЕПМ-20)</a:t>
            </a:r>
            <a:br>
              <a:rPr lang="uk-UA" altLang="ru-RU" sz="1400" b="1" dirty="0">
                <a:latin typeface="Times New Roman" panose="02020603050405020304" pitchFamily="18" charset="0"/>
                <a:ea typeface="Times New Roman" panose="02020603050405020304" pitchFamily="18" charset="0"/>
                <a:cs typeface="Times New Roman" panose="02020603050405020304" pitchFamily="18" charset="0"/>
              </a:rPr>
            </a:br>
            <a:br>
              <a:rPr lang="uk-UA" altLang="ru-RU" sz="1000" b="1" dirty="0">
                <a:latin typeface="Times New Roman" panose="02020603050405020304" pitchFamily="18" charset="0"/>
                <a:ea typeface="Times New Roman" panose="02020603050405020304" pitchFamily="18" charset="0"/>
                <a:cs typeface="Times New Roman" panose="02020603050405020304" pitchFamily="18" charset="0"/>
              </a:rPr>
            </a:br>
            <a:r>
              <a:rPr lang="uk-UA" altLang="ru-RU" sz="2000" b="1" dirty="0">
                <a:latin typeface="Times New Roman" panose="02020603050405020304" pitchFamily="18" charset="0"/>
                <a:ea typeface="Times New Roman" panose="02020603050405020304" pitchFamily="18" charset="0"/>
                <a:cs typeface="Times New Roman" panose="02020603050405020304" pitchFamily="18" charset="0"/>
              </a:rPr>
              <a:t>КВАЛІФІКАЦІЙНА РОБОТА</a:t>
            </a:r>
            <a:br>
              <a:rPr lang="uk-UA" altLang="ru-RU" sz="2000" b="1" dirty="0">
                <a:latin typeface="Times New Roman" panose="02020603050405020304" pitchFamily="18" charset="0"/>
                <a:ea typeface="Times New Roman" panose="02020603050405020304" pitchFamily="18" charset="0"/>
                <a:cs typeface="Times New Roman" panose="02020603050405020304" pitchFamily="18" charset="0"/>
              </a:rPr>
            </a:br>
            <a:br>
              <a:rPr lang="uk-UA" altLang="ru-RU" sz="1000" b="1" dirty="0">
                <a:latin typeface="Times New Roman" panose="02020603050405020304" pitchFamily="18" charset="0"/>
                <a:ea typeface="Times New Roman" panose="02020603050405020304" pitchFamily="18" charset="0"/>
                <a:cs typeface="Times New Roman" panose="02020603050405020304" pitchFamily="18" charset="0"/>
              </a:rPr>
            </a:br>
            <a:r>
              <a:rPr lang="uk-UA" altLang="ru-RU" sz="2000" b="1" dirty="0">
                <a:latin typeface="Times New Roman" panose="02020603050405020304" pitchFamily="18" charset="0"/>
                <a:ea typeface="Times New Roman" panose="02020603050405020304" pitchFamily="18" charset="0"/>
                <a:cs typeface="Times New Roman" panose="02020603050405020304" pitchFamily="18" charset="0"/>
              </a:rPr>
              <a:t> </a:t>
            </a:r>
            <a:r>
              <a:rPr lang="ru-RU" altLang="ru-RU" sz="2000" b="1" dirty="0">
                <a:latin typeface="Times New Roman" panose="02020603050405020304" pitchFamily="18" charset="0"/>
                <a:ea typeface="Times New Roman" panose="02020603050405020304" pitchFamily="18" charset="0"/>
                <a:cs typeface="Times New Roman" panose="02020603050405020304" pitchFamily="18" charset="0"/>
              </a:rPr>
              <a:t> </a:t>
            </a:r>
            <a:r>
              <a:rPr lang="uk-UA" sz="1800" b="1" spc="-10" dirty="0">
                <a:effectLst/>
                <a:latin typeface="Times New Roman" panose="02020603050405020304" pitchFamily="18" charset="0"/>
                <a:ea typeface="Times New Roman" panose="02020603050405020304" pitchFamily="18" charset="0"/>
              </a:rPr>
              <a:t>ТОРГІВЛЯ НА СВІТОВИХ МАРКЕТПЛЕЙСАХ ЯК ІНСТРУМЕНТ ПІДВИЩЕННЯ </a:t>
            </a:r>
            <a:br>
              <a:rPr lang="uk-UA" sz="1800" b="1" spc="-10" dirty="0">
                <a:effectLst/>
                <a:latin typeface="Times New Roman" panose="02020603050405020304" pitchFamily="18" charset="0"/>
                <a:ea typeface="Times New Roman" panose="02020603050405020304" pitchFamily="18" charset="0"/>
              </a:rPr>
            </a:br>
            <a:r>
              <a:rPr lang="uk-UA" sz="1800" b="1" spc="-10" dirty="0">
                <a:effectLst/>
                <a:latin typeface="Times New Roman" panose="02020603050405020304" pitchFamily="18" charset="0"/>
                <a:ea typeface="Times New Roman" panose="02020603050405020304" pitchFamily="18" charset="0"/>
              </a:rPr>
              <a:t>ЕФЕКТИВНОСТІ ДІЯЛЬНОСТІ ПІДПРИЄМСТВА</a:t>
            </a:r>
            <a:r>
              <a:rPr lang="ru-UA" sz="800" dirty="0">
                <a:effectLst/>
              </a:rPr>
              <a:t> </a:t>
            </a:r>
            <a:br>
              <a:rPr lang="uk-UA" altLang="ru-RU" sz="2000" b="1" dirty="0">
                <a:latin typeface="Times New Roman" panose="02020603050405020304" pitchFamily="18" charset="0"/>
                <a:ea typeface="Times New Roman" panose="02020603050405020304" pitchFamily="18" charset="0"/>
                <a:cs typeface="Times New Roman" panose="02020603050405020304" pitchFamily="18" charset="0"/>
              </a:rPr>
            </a:br>
            <a:br>
              <a:rPr lang="uk-UA" altLang="ru-RU" sz="1000" b="1" dirty="0">
                <a:latin typeface="Times New Roman" panose="02020603050405020304" pitchFamily="18" charset="0"/>
                <a:ea typeface="Times New Roman" panose="02020603050405020304" pitchFamily="18" charset="0"/>
                <a:cs typeface="Times New Roman" panose="02020603050405020304" pitchFamily="18" charset="0"/>
              </a:rPr>
            </a:br>
            <a:r>
              <a:rPr lang="uk-UA" altLang="ru-RU" sz="2000" b="1" dirty="0">
                <a:latin typeface="Times New Roman" panose="02020603050405020304" pitchFamily="18" charset="0"/>
                <a:ea typeface="Times New Roman" panose="02020603050405020304" pitchFamily="18" charset="0"/>
                <a:cs typeface="Times New Roman" panose="02020603050405020304" pitchFamily="18" charset="0"/>
              </a:rPr>
              <a:t>Науковий керівник: к.е.н., доц. Мельник Т.Ю.</a:t>
            </a:r>
            <a:br>
              <a:rPr lang="uk-UA" altLang="ru-RU" sz="2000" b="1" dirty="0">
                <a:latin typeface="Times New Roman" panose="02020603050405020304" pitchFamily="18" charset="0"/>
                <a:ea typeface="Times New Roman" panose="02020603050405020304" pitchFamily="18" charset="0"/>
                <a:cs typeface="Times New Roman" panose="02020603050405020304" pitchFamily="18" charset="0"/>
              </a:rPr>
            </a:br>
            <a:br>
              <a:rPr lang="uk-UA" altLang="ru-RU" sz="1000" b="1" dirty="0">
                <a:latin typeface="Times New Roman" panose="02020603050405020304" pitchFamily="18" charset="0"/>
                <a:ea typeface="Times New Roman" panose="02020603050405020304" pitchFamily="18" charset="0"/>
                <a:cs typeface="Times New Roman" panose="02020603050405020304" pitchFamily="18" charset="0"/>
              </a:rPr>
            </a:br>
            <a:r>
              <a:rPr lang="uk-UA" altLang="ru-RU" sz="1600" b="1" i="1" dirty="0">
                <a:latin typeface="Times New Roman" panose="02020603050405020304" pitchFamily="18" charset="0"/>
                <a:ea typeface="Times New Roman" panose="02020603050405020304" pitchFamily="18" charset="0"/>
                <a:cs typeface="Times New Roman" panose="02020603050405020304" pitchFamily="18" charset="0"/>
              </a:rPr>
              <a:t>(представлена на здобуття освітнього ступеня «магістр», </a:t>
            </a:r>
            <a:br>
              <a:rPr lang="uk-UA" altLang="ru-RU" sz="1600" b="1" i="1" dirty="0">
                <a:latin typeface="Times New Roman" panose="02020603050405020304" pitchFamily="18" charset="0"/>
                <a:ea typeface="Times New Roman" panose="02020603050405020304" pitchFamily="18" charset="0"/>
                <a:cs typeface="Times New Roman" panose="02020603050405020304" pitchFamily="18" charset="0"/>
              </a:rPr>
            </a:br>
            <a:r>
              <a:rPr lang="uk-UA" altLang="ru-RU" sz="1600" b="1" i="1" dirty="0">
                <a:latin typeface="Times New Roman" panose="02020603050405020304" pitchFamily="18" charset="0"/>
                <a:ea typeface="Times New Roman" panose="02020603050405020304" pitchFamily="18" charset="0"/>
                <a:cs typeface="Times New Roman" panose="02020603050405020304" pitchFamily="18" charset="0"/>
              </a:rPr>
              <a:t>спеціальність 051 «Економіка» (ОПП «Економіка»)</a:t>
            </a:r>
            <a:br>
              <a:rPr lang="uk-UA" altLang="ru-RU" sz="1600" b="1" dirty="0">
                <a:latin typeface="Times New Roman" panose="02020603050405020304" pitchFamily="18" charset="0"/>
                <a:ea typeface="Times New Roman" panose="02020603050405020304" pitchFamily="18" charset="0"/>
                <a:cs typeface="Times New Roman" panose="02020603050405020304" pitchFamily="18" charset="0"/>
              </a:rPr>
            </a:br>
            <a:br>
              <a:rPr lang="uk-UA" altLang="ru-RU" sz="1000" b="1" dirty="0">
                <a:latin typeface="Times New Roman" panose="02020603050405020304" pitchFamily="18" charset="0"/>
                <a:ea typeface="Times New Roman" panose="02020603050405020304" pitchFamily="18" charset="0"/>
                <a:cs typeface="Times New Roman" panose="02020603050405020304" pitchFamily="18" charset="0"/>
              </a:rPr>
            </a:br>
            <a:r>
              <a:rPr lang="uk-UA" altLang="ru-RU" sz="1400" i="1" dirty="0">
                <a:solidFill>
                  <a:schemeClr val="tx1"/>
                </a:solidFill>
                <a:latin typeface="Times New Roman" pitchFamily="18" charset="0"/>
                <a:cs typeface="Times New Roman" pitchFamily="18" charset="0"/>
              </a:rPr>
              <a:t>Кваліфікаційну роботу розроблено в рамках проєкту </a:t>
            </a:r>
            <a:r>
              <a:rPr lang="en-US" altLang="ru-RU" sz="1400" i="1" dirty="0">
                <a:solidFill>
                  <a:schemeClr val="tx1"/>
                </a:solidFill>
                <a:latin typeface="Times New Roman" pitchFamily="18" charset="0"/>
                <a:cs typeface="Times New Roman" pitchFamily="18" charset="0"/>
              </a:rPr>
              <a:t>ERASMUS+ </a:t>
            </a:r>
            <a:r>
              <a:rPr lang="uk-UA" altLang="ru-RU" sz="1400" i="1" dirty="0">
                <a:solidFill>
                  <a:schemeClr val="tx1"/>
                </a:solidFill>
                <a:latin typeface="Times New Roman" pitchFamily="18" charset="0"/>
                <a:cs typeface="Times New Roman" pitchFamily="18" charset="0"/>
              </a:rPr>
              <a:t>«</a:t>
            </a:r>
            <a:r>
              <a:rPr lang="en-US" altLang="ru-RU" sz="1400" i="1" dirty="0">
                <a:solidFill>
                  <a:schemeClr val="tx1"/>
                </a:solidFill>
                <a:latin typeface="Times New Roman" pitchFamily="18" charset="0"/>
                <a:cs typeface="Times New Roman" pitchFamily="18" charset="0"/>
              </a:rPr>
              <a:t>Digitalization of economic as an element of sustainable development of Ukraine and Tajikistan</a:t>
            </a:r>
            <a:r>
              <a:rPr lang="uk-UA" altLang="ru-RU" sz="1400" i="1" dirty="0">
                <a:solidFill>
                  <a:schemeClr val="tx1"/>
                </a:solidFill>
                <a:latin typeface="Times New Roman" pitchFamily="18" charset="0"/>
                <a:cs typeface="Times New Roman" pitchFamily="18" charset="0"/>
              </a:rPr>
              <a:t>»</a:t>
            </a:r>
            <a:r>
              <a:rPr lang="en-US" altLang="ru-RU" sz="1400" i="1" dirty="0">
                <a:solidFill>
                  <a:schemeClr val="tx1"/>
                </a:solidFill>
                <a:latin typeface="Times New Roman" pitchFamily="18" charset="0"/>
                <a:cs typeface="Times New Roman" pitchFamily="18" charset="0"/>
              </a:rPr>
              <a:t> / </a:t>
            </a:r>
            <a:r>
              <a:rPr lang="en-US" altLang="ru-RU" sz="1400" i="1" dirty="0" err="1">
                <a:solidFill>
                  <a:schemeClr val="tx1"/>
                </a:solidFill>
                <a:latin typeface="Times New Roman" pitchFamily="18" charset="0"/>
                <a:cs typeface="Times New Roman" pitchFamily="18" charset="0"/>
              </a:rPr>
              <a:t>DigEco</a:t>
            </a:r>
            <a:r>
              <a:rPr lang="en-US" altLang="ru-RU" sz="1400" i="1" dirty="0">
                <a:solidFill>
                  <a:schemeClr val="tx1"/>
                </a:solidFill>
                <a:latin typeface="Times New Roman" pitchFamily="18" charset="0"/>
                <a:cs typeface="Times New Roman" pitchFamily="18" charset="0"/>
              </a:rPr>
              <a:t> 618270-EPP-1-2020-1-LT-EPPKA2-CBHE-JP</a:t>
            </a:r>
            <a:r>
              <a:rPr lang="uk-UA" altLang="ru-RU" sz="1400" i="1" dirty="0">
                <a:solidFill>
                  <a:schemeClr val="tx1"/>
                </a:solidFill>
                <a:latin typeface="Times New Roman" pitchFamily="18" charset="0"/>
                <a:cs typeface="Times New Roman" pitchFamily="18" charset="0"/>
              </a:rPr>
              <a:t>. Цей проєкт фінансується за підтримки Європейської Комісії. Цей документ відображає лише погляди автора, і Комісія не несе відповідальності за будь-яке використання інформації, що міститься в документі/</a:t>
            </a:r>
            <a:r>
              <a:rPr lang="en-US" altLang="ru-RU" sz="1400" i="1" dirty="0">
                <a:solidFill>
                  <a:schemeClr val="tx1"/>
                </a:solidFill>
                <a:latin typeface="Times New Roman" pitchFamily="18" charset="0"/>
                <a:cs typeface="Times New Roman" pitchFamily="18" charset="0"/>
              </a:rPr>
              <a:t>This project has been funded with support from the European Commission. This document reflects the views only of the author, and the Commission cannot be held responsible for any use which may be made of the information contained there in.</a:t>
            </a:r>
            <a:br>
              <a:rPr lang="en-US" altLang="ru-RU" sz="1400" i="1" dirty="0">
                <a:solidFill>
                  <a:schemeClr val="tx1"/>
                </a:solidFill>
                <a:latin typeface="Times New Roman" pitchFamily="18" charset="0"/>
                <a:cs typeface="Times New Roman" pitchFamily="18" charset="0"/>
              </a:rPr>
            </a:br>
            <a:br>
              <a:rPr lang="uk-UA" altLang="ru-RU" sz="1000" b="1" dirty="0">
                <a:latin typeface="Times New Roman" panose="02020603050405020304" pitchFamily="18" charset="0"/>
                <a:ea typeface="Times New Roman" panose="02020603050405020304" pitchFamily="18" charset="0"/>
                <a:cs typeface="Times New Roman" panose="02020603050405020304" pitchFamily="18" charset="0"/>
              </a:rPr>
            </a:br>
            <a:r>
              <a:rPr lang="uk-UA" altLang="ru-RU" sz="2000" b="1" dirty="0">
                <a:latin typeface="Times New Roman" panose="02020603050405020304" pitchFamily="18" charset="0"/>
                <a:ea typeface="Times New Roman" panose="02020603050405020304" pitchFamily="18" charset="0"/>
                <a:cs typeface="Times New Roman" panose="02020603050405020304" pitchFamily="18" charset="0"/>
              </a:rPr>
              <a:t>Житомир, 2023 р.</a:t>
            </a: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pic>
        <p:nvPicPr>
          <p:cNvPr id="9" name="image12.png">
            <a:extLst>
              <a:ext uri="{FF2B5EF4-FFF2-40B4-BE49-F238E27FC236}">
                <a16:creationId xmlns:a16="http://schemas.microsoft.com/office/drawing/2014/main" id="{56017B1F-8C8F-4B75-8AEC-DA28FEF9D88B}"/>
              </a:ext>
            </a:extLst>
          </p:cNvPr>
          <p:cNvPicPr/>
          <p:nvPr/>
        </p:nvPicPr>
        <p:blipFill>
          <a:blip r:embed="rId5"/>
          <a:srcRect/>
          <a:stretch>
            <a:fillRect/>
          </a:stretch>
        </p:blipFill>
        <p:spPr>
          <a:xfrm>
            <a:off x="8052013" y="5973647"/>
            <a:ext cx="1075055" cy="365125"/>
          </a:xfrm>
          <a:prstGeom prst="rect">
            <a:avLst/>
          </a:prstGeom>
          <a:ln/>
        </p:spPr>
      </p:pic>
      <p:pic>
        <p:nvPicPr>
          <p:cNvPr id="10" name="image8.png">
            <a:extLst>
              <a:ext uri="{FF2B5EF4-FFF2-40B4-BE49-F238E27FC236}">
                <a16:creationId xmlns:a16="http://schemas.microsoft.com/office/drawing/2014/main" id="{9518DB6A-B45B-44BC-B983-76EC393A3524}"/>
              </a:ext>
            </a:extLst>
          </p:cNvPr>
          <p:cNvPicPr/>
          <p:nvPr/>
        </p:nvPicPr>
        <p:blipFill>
          <a:blip r:embed="rId6"/>
          <a:srcRect/>
          <a:stretch>
            <a:fillRect/>
          </a:stretch>
        </p:blipFill>
        <p:spPr>
          <a:xfrm>
            <a:off x="9472459" y="5973647"/>
            <a:ext cx="2055495" cy="411480"/>
          </a:xfrm>
          <a:prstGeom prst="rect">
            <a:avLst/>
          </a:prstGeom>
          <a:ln/>
        </p:spPr>
      </p:pic>
    </p:spTree>
    <p:extLst>
      <p:ext uri="{BB962C8B-B14F-4D97-AF65-F5344CB8AC3E}">
        <p14:creationId xmlns:p14="http://schemas.microsoft.com/office/powerpoint/2010/main" val="17965134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кутник 9"/>
          <p:cNvSpPr/>
          <p:nvPr/>
        </p:nvSpPr>
        <p:spPr>
          <a:xfrm>
            <a:off x="0" y="1"/>
            <a:ext cx="12192000" cy="113241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sz="2400" dirty="0"/>
          </a:p>
        </p:txBody>
      </p:sp>
      <p:pic>
        <p:nvPicPr>
          <p:cNvPr id="12291" name="Рисунок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0900" y="137584"/>
            <a:ext cx="5842000" cy="903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Прямокутник 8"/>
          <p:cNvSpPr/>
          <p:nvPr/>
        </p:nvSpPr>
        <p:spPr>
          <a:xfrm>
            <a:off x="0" y="6540501"/>
            <a:ext cx="12192000" cy="317500"/>
          </a:xfrm>
          <a:prstGeom prst="rect">
            <a:avLst/>
          </a:prstGeom>
          <a:solidFill>
            <a:srgbClr val="DCE6F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uk-UA" sz="1333" dirty="0">
                <a:solidFill>
                  <a:srgbClr val="2D4BA5"/>
                </a:solidFill>
                <a:latin typeface="Arial" panose="020B0604020202020204" pitchFamily="34" charset="0"/>
                <a:cs typeface="Arial" panose="020B0604020202020204" pitchFamily="34" charset="0"/>
              </a:rPr>
              <a:t>м. Житомир, вул. Чуднівська, 103, </a:t>
            </a:r>
            <a:r>
              <a:rPr lang="uk-UA" sz="1333" dirty="0" err="1">
                <a:solidFill>
                  <a:srgbClr val="2D4BA5"/>
                </a:solidFill>
                <a:latin typeface="Arial" panose="020B0604020202020204" pitchFamily="34" charset="0"/>
                <a:cs typeface="Arial" panose="020B0604020202020204" pitchFamily="34" charset="0"/>
              </a:rPr>
              <a:t>тел</a:t>
            </a:r>
            <a:r>
              <a:rPr lang="uk-UA" sz="1333" dirty="0">
                <a:solidFill>
                  <a:srgbClr val="2D4BA5"/>
                </a:solidFill>
                <a:latin typeface="Arial" panose="020B0604020202020204" pitchFamily="34" charset="0"/>
                <a:cs typeface="Arial" panose="020B0604020202020204" pitchFamily="34" charset="0"/>
              </a:rPr>
              <a:t>. +38-0412-24-14-22, </a:t>
            </a:r>
            <a:r>
              <a:rPr lang="en-US" sz="1333" dirty="0">
                <a:solidFill>
                  <a:srgbClr val="2D4BA5"/>
                </a:solidFill>
                <a:latin typeface="Arial" panose="020B0604020202020204" pitchFamily="34" charset="0"/>
                <a:cs typeface="Arial" panose="020B0604020202020204" pitchFamily="34" charset="0"/>
              </a:rPr>
              <a:t>https://ztu.edu.ua, e-mail: rector@ztu.edu.ua</a:t>
            </a:r>
            <a:endParaRPr lang="uk-UA" sz="1333" dirty="0">
              <a:solidFill>
                <a:srgbClr val="2D4BA5"/>
              </a:solidFill>
              <a:latin typeface="Arial" panose="020B0604020202020204" pitchFamily="34" charset="0"/>
              <a:cs typeface="Arial" panose="020B0604020202020204" pitchFamily="34" charset="0"/>
            </a:endParaRPr>
          </a:p>
        </p:txBody>
      </p:sp>
      <p:pic>
        <p:nvPicPr>
          <p:cNvPr id="12293" name="Рисунок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917" y="105834"/>
            <a:ext cx="2986616" cy="903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Рисунок 2"/>
          <p:cNvPicPr>
            <a:picLocks noChangeAspect="1" noChangeArrowheads="1"/>
          </p:cNvPicPr>
          <p:nvPr/>
        </p:nvPicPr>
        <p:blipFill>
          <a:blip r:embed="rId4" cstate="print">
            <a:extLst>
              <a:ext uri="{28A0092B-C50C-407E-A947-70E740481C1C}">
                <a14:useLocalDpi xmlns:a14="http://schemas.microsoft.com/office/drawing/2010/main" val="0"/>
              </a:ext>
            </a:extLst>
          </a:blip>
          <a:srcRect r="66924" b="23732"/>
          <a:stretch>
            <a:fillRect/>
          </a:stretch>
        </p:blipFill>
        <p:spPr bwMode="auto">
          <a:xfrm>
            <a:off x="11176001" y="177800"/>
            <a:ext cx="886884"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9127068" y="234951"/>
            <a:ext cx="2224617" cy="768349"/>
          </a:xfrm>
          <a:prstGeom prst="rect">
            <a:avLst/>
          </a:prstGeom>
          <a:noFill/>
        </p:spPr>
        <p:txBody>
          <a:bodyPr wrap="none"/>
          <a:lstStyle/>
          <a:p>
            <a:pPr algn="ctr">
              <a:defRPr/>
            </a:pPr>
            <a:r>
              <a:rPr lang="uk-UA" sz="1400" b="1" spc="-40" dirty="0">
                <a:solidFill>
                  <a:srgbClr val="2D4BA5"/>
                </a:solidFill>
              </a:rPr>
              <a:t>ФАКУЛЬТЕТ БІЗНЕСУ </a:t>
            </a:r>
          </a:p>
          <a:p>
            <a:pPr algn="ctr">
              <a:defRPr/>
            </a:pPr>
            <a:r>
              <a:rPr lang="uk-UA" sz="1400" b="1" spc="-40" dirty="0">
                <a:solidFill>
                  <a:srgbClr val="2D4BA5"/>
                </a:solidFill>
              </a:rPr>
              <a:t>ТА СФЕРИ</a:t>
            </a:r>
          </a:p>
          <a:p>
            <a:pPr algn="ctr">
              <a:defRPr/>
            </a:pPr>
            <a:r>
              <a:rPr lang="uk-UA" sz="1400" b="1" spc="-40" dirty="0">
                <a:solidFill>
                  <a:srgbClr val="2D4BA5"/>
                </a:solidFill>
              </a:rPr>
              <a:t>ОБСЛУГОВУВАННЯ</a:t>
            </a:r>
          </a:p>
        </p:txBody>
      </p:sp>
      <p:sp>
        <p:nvSpPr>
          <p:cNvPr id="12451" name="Rectangle 281">
            <a:extLst>
              <a:ext uri="{FF2B5EF4-FFF2-40B4-BE49-F238E27FC236}">
                <a16:creationId xmlns:a16="http://schemas.microsoft.com/office/drawing/2014/main" id="{ECC2A2B8-690F-4AB6-AE9E-0FC62D3A4A1E}"/>
              </a:ext>
            </a:extLst>
          </p:cNvPr>
          <p:cNvSpPr>
            <a:spLocks noChangeArrowheads="1"/>
          </p:cNvSpPr>
          <p:nvPr/>
        </p:nvSpPr>
        <p:spPr bwMode="auto">
          <a:xfrm>
            <a:off x="3390900" y="153785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2" name="Rectangle 21">
            <a:extLst>
              <a:ext uri="{FF2B5EF4-FFF2-40B4-BE49-F238E27FC236}">
                <a16:creationId xmlns:a16="http://schemas.microsoft.com/office/drawing/2014/main" id="{F52D540A-706D-4C9A-A65F-75542080AB72}"/>
              </a:ext>
            </a:extLst>
          </p:cNvPr>
          <p:cNvSpPr>
            <a:spLocks noChangeArrowheads="1"/>
          </p:cNvSpPr>
          <p:nvPr/>
        </p:nvSpPr>
        <p:spPr bwMode="auto">
          <a:xfrm>
            <a:off x="179917" y="1136076"/>
            <a:ext cx="3437041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15" name="Прямоугольник 14">
            <a:extLst>
              <a:ext uri="{FF2B5EF4-FFF2-40B4-BE49-F238E27FC236}">
                <a16:creationId xmlns:a16="http://schemas.microsoft.com/office/drawing/2014/main" id="{DBEE7F3B-21D2-43BE-BF23-5C83C4CFED13}"/>
              </a:ext>
            </a:extLst>
          </p:cNvPr>
          <p:cNvSpPr/>
          <p:nvPr/>
        </p:nvSpPr>
        <p:spPr>
          <a:xfrm>
            <a:off x="871941" y="1098551"/>
            <a:ext cx="10604067" cy="984885"/>
          </a:xfrm>
          <a:prstGeom prst="rect">
            <a:avLst/>
          </a:prstGeom>
        </p:spPr>
        <p:txBody>
          <a:bodyPr wrap="square">
            <a:spAutoFit/>
          </a:bodyPr>
          <a:lstStyle/>
          <a:p>
            <a:pPr lvl="0" algn="r" eaLnBrk="0" fontAlgn="base" hangingPunct="0">
              <a:spcBef>
                <a:spcPct val="0"/>
              </a:spcBef>
              <a:spcAft>
                <a:spcPct val="0"/>
              </a:spcAft>
            </a:pPr>
            <a:r>
              <a:rPr lang="uk-UA" altLang="ru-RU" sz="2000" dirty="0">
                <a:latin typeface="Times New Roman" panose="02020603050405020304" pitchFamily="18" charset="0"/>
                <a:ea typeface="Arial Unicode MS"/>
                <a:cs typeface="Times New Roman" panose="02020603050405020304" pitchFamily="18" charset="0"/>
              </a:rPr>
              <a:t>Таблиця 2 </a:t>
            </a:r>
          </a:p>
          <a:p>
            <a:pPr lvl="0" algn="ctr" eaLnBrk="0" fontAlgn="base" hangingPunct="0">
              <a:spcBef>
                <a:spcPct val="0"/>
              </a:spcBef>
              <a:spcAft>
                <a:spcPct val="0"/>
              </a:spcAft>
            </a:pPr>
            <a:r>
              <a:rPr lang="uk-UA" altLang="ru-RU" sz="2000" dirty="0">
                <a:latin typeface="Times New Roman" panose="02020603050405020304" pitchFamily="18" charset="0"/>
                <a:ea typeface="Arial Unicode MS"/>
                <a:cs typeface="Times New Roman" panose="02020603050405020304" pitchFamily="18" charset="0"/>
              </a:rPr>
              <a:t> </a:t>
            </a:r>
            <a:r>
              <a:rPr lang="uk-UA" sz="1800" b="1" dirty="0">
                <a:effectLst/>
                <a:latin typeface="Times New Roman" panose="02020603050405020304" pitchFamily="18" charset="0"/>
                <a:ea typeface="Calibri" panose="020F0502020204030204" pitchFamily="34" charset="0"/>
              </a:rPr>
              <a:t>Алгоритм виходу компанії на </a:t>
            </a:r>
            <a:r>
              <a:rPr lang="uk-UA" sz="1800" b="1" dirty="0" err="1">
                <a:effectLst/>
                <a:latin typeface="Times New Roman" panose="02020603050405020304" pitchFamily="18" charset="0"/>
                <a:ea typeface="Calibri" panose="020F0502020204030204" pitchFamily="34" charset="0"/>
              </a:rPr>
              <a:t>маркетплейс</a:t>
            </a:r>
            <a:r>
              <a:rPr lang="uk-UA" sz="1800" b="1" dirty="0">
                <a:effectLst/>
                <a:latin typeface="Times New Roman" panose="02020603050405020304" pitchFamily="18" charset="0"/>
                <a:ea typeface="Calibri" panose="020F0502020204030204" pitchFamily="34" charset="0"/>
              </a:rPr>
              <a:t> </a:t>
            </a:r>
            <a:r>
              <a:rPr lang="en-US" sz="1800" b="1" dirty="0">
                <a:effectLst/>
                <a:latin typeface="Times New Roman" panose="02020603050405020304" pitchFamily="18" charset="0"/>
                <a:ea typeface="Calibri" panose="020F0502020204030204" pitchFamily="34" charset="0"/>
              </a:rPr>
              <a:t>Amazon</a:t>
            </a:r>
            <a:r>
              <a:rPr lang="ru-RU" sz="1800" b="1" dirty="0">
                <a:effectLst/>
                <a:latin typeface="Times New Roman" panose="02020603050405020304" pitchFamily="18" charset="0"/>
                <a:ea typeface="Calibri" panose="020F0502020204030204" pitchFamily="34" charset="0"/>
              </a:rPr>
              <a:t> для продажу </a:t>
            </a:r>
            <a:r>
              <a:rPr lang="ru-RU" sz="1800" b="1" dirty="0" err="1">
                <a:effectLst/>
                <a:latin typeface="Times New Roman" panose="02020603050405020304" pitchFamily="18" charset="0"/>
                <a:ea typeface="Calibri" panose="020F0502020204030204" pitchFamily="34" charset="0"/>
              </a:rPr>
              <a:t>своїх</a:t>
            </a:r>
            <a:r>
              <a:rPr lang="ru-RU" sz="1800" b="1" dirty="0">
                <a:effectLst/>
                <a:latin typeface="Times New Roman" panose="02020603050405020304" pitchFamily="18" charset="0"/>
                <a:ea typeface="Calibri" panose="020F0502020204030204" pitchFamily="34" charset="0"/>
              </a:rPr>
              <a:t> </a:t>
            </a:r>
            <a:r>
              <a:rPr lang="ru-RU" sz="1800" b="1" dirty="0" err="1">
                <a:effectLst/>
                <a:latin typeface="Times New Roman" panose="02020603050405020304" pitchFamily="18" charset="0"/>
                <a:ea typeface="Calibri" panose="020F0502020204030204" pitchFamily="34" charset="0"/>
              </a:rPr>
              <a:t>товарів</a:t>
            </a:r>
            <a:r>
              <a:rPr lang="ru-UA" sz="2000" dirty="0">
                <a:effectLst/>
              </a:rPr>
              <a:t> </a:t>
            </a:r>
            <a:r>
              <a:rPr lang="uk-UA" altLang="ru-RU" sz="2000" dirty="0">
                <a:latin typeface="Times New Roman" panose="02020603050405020304" pitchFamily="18" charset="0"/>
                <a:ea typeface="Arial Unicode MS"/>
                <a:cs typeface="Times New Roman" panose="02020603050405020304" pitchFamily="18" charset="0"/>
              </a:rPr>
              <a:t> </a:t>
            </a:r>
            <a:endParaRPr lang="ru-RU" altLang="ru-RU" sz="2000" dirty="0">
              <a:latin typeface="Times New Roman" panose="02020603050405020304" pitchFamily="18" charset="0"/>
              <a:ea typeface="Arial Unicode MS"/>
              <a:cs typeface="Times New Roman" panose="02020603050405020304" pitchFamily="18" charset="0"/>
            </a:endParaRPr>
          </a:p>
          <a:p>
            <a:pPr lvl="0" algn="ctr" eaLnBrk="0" fontAlgn="base" hangingPunct="0">
              <a:spcBef>
                <a:spcPct val="0"/>
              </a:spcBef>
              <a:spcAft>
                <a:spcPct val="0"/>
              </a:spcAft>
            </a:pPr>
            <a:endParaRPr lang="uk-UA" altLang="ru-RU" dirty="0">
              <a:latin typeface="Times New Roman" panose="02020603050405020304" pitchFamily="18" charset="0"/>
              <a:ea typeface="Arial Unicode MS"/>
              <a:cs typeface="Times New Roman" panose="02020603050405020304" pitchFamily="18" charset="0"/>
            </a:endParaRPr>
          </a:p>
        </p:txBody>
      </p:sp>
      <p:graphicFrame>
        <p:nvGraphicFramePr>
          <p:cNvPr id="4" name="Таблица 3">
            <a:extLst>
              <a:ext uri="{FF2B5EF4-FFF2-40B4-BE49-F238E27FC236}">
                <a16:creationId xmlns:a16="http://schemas.microsoft.com/office/drawing/2014/main" id="{7ABBEC1A-9ED9-94DA-2BA3-4A24B5644D38}"/>
              </a:ext>
            </a:extLst>
          </p:cNvPr>
          <p:cNvGraphicFramePr>
            <a:graphicFrameLocks noGrp="1"/>
          </p:cNvGraphicFramePr>
          <p:nvPr>
            <p:extLst>
              <p:ext uri="{D42A27DB-BD31-4B8C-83A1-F6EECF244321}">
                <p14:modId xmlns:p14="http://schemas.microsoft.com/office/powerpoint/2010/main" val="3471571479"/>
              </p:ext>
            </p:extLst>
          </p:nvPr>
        </p:nvGraphicFramePr>
        <p:xfrm>
          <a:off x="1394674" y="1766454"/>
          <a:ext cx="9402652" cy="4546232"/>
        </p:xfrm>
        <a:graphic>
          <a:graphicData uri="http://schemas.openxmlformats.org/drawingml/2006/table">
            <a:tbl>
              <a:tblPr firstRow="1" firstCol="1" bandRow="1">
                <a:tableStyleId>{5C22544A-7EE6-4342-B048-85BDC9FD1C3A}</a:tableStyleId>
              </a:tblPr>
              <a:tblGrid>
                <a:gridCol w="512503">
                  <a:extLst>
                    <a:ext uri="{9D8B030D-6E8A-4147-A177-3AD203B41FA5}">
                      <a16:colId xmlns:a16="http://schemas.microsoft.com/office/drawing/2014/main" val="2160231302"/>
                    </a:ext>
                  </a:extLst>
                </a:gridCol>
                <a:gridCol w="8890149">
                  <a:extLst>
                    <a:ext uri="{9D8B030D-6E8A-4147-A177-3AD203B41FA5}">
                      <a16:colId xmlns:a16="http://schemas.microsoft.com/office/drawing/2014/main" val="106933222"/>
                    </a:ext>
                  </a:extLst>
                </a:gridCol>
              </a:tblGrid>
              <a:tr h="166363">
                <a:tc>
                  <a:txBody>
                    <a:bodyPr/>
                    <a:lstStyle/>
                    <a:p>
                      <a:pPr algn="just">
                        <a:lnSpc>
                          <a:spcPct val="107000"/>
                        </a:lnSpc>
                        <a:spcAft>
                          <a:spcPts val="800"/>
                        </a:spcAft>
                      </a:pPr>
                      <a:r>
                        <a:rPr lang="uk-UA" sz="1200" dirty="0">
                          <a:effectLst/>
                        </a:rPr>
                        <a:t>1.</a:t>
                      </a:r>
                      <a:endParaRPr lang="ru-U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322" marR="61322" marT="0" marB="0"/>
                </a:tc>
                <a:tc>
                  <a:txBody>
                    <a:bodyPr/>
                    <a:lstStyle/>
                    <a:p>
                      <a:pPr algn="just">
                        <a:lnSpc>
                          <a:spcPct val="107000"/>
                        </a:lnSpc>
                        <a:spcAft>
                          <a:spcPts val="800"/>
                        </a:spcAft>
                      </a:pPr>
                      <a:r>
                        <a:rPr lang="uk-UA" sz="1200" b="0" dirty="0">
                          <a:solidFill>
                            <a:schemeClr val="tx1"/>
                          </a:solidFill>
                          <a:effectLst/>
                        </a:rPr>
                        <a:t>Аналіз ринків та цільової аудиторії</a:t>
                      </a:r>
                      <a:endParaRPr lang="ru-UA"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322" marR="61322" marT="0" marB="0"/>
                </a:tc>
                <a:extLst>
                  <a:ext uri="{0D108BD9-81ED-4DB2-BD59-A6C34878D82A}">
                    <a16:rowId xmlns:a16="http://schemas.microsoft.com/office/drawing/2014/main" val="3127814097"/>
                  </a:ext>
                </a:extLst>
              </a:tr>
              <a:tr h="166363">
                <a:tc>
                  <a:txBody>
                    <a:bodyPr/>
                    <a:lstStyle/>
                    <a:p>
                      <a:pPr algn="just">
                        <a:lnSpc>
                          <a:spcPct val="107000"/>
                        </a:lnSpc>
                        <a:spcAft>
                          <a:spcPts val="800"/>
                        </a:spcAft>
                      </a:pPr>
                      <a:r>
                        <a:rPr lang="uk-UA" sz="1200" dirty="0">
                          <a:effectLst/>
                        </a:rPr>
                        <a:t>1.1.</a:t>
                      </a:r>
                      <a:endParaRPr lang="ru-U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322" marR="61322" marT="0" marB="0"/>
                </a:tc>
                <a:tc>
                  <a:txBody>
                    <a:bodyPr/>
                    <a:lstStyle/>
                    <a:p>
                      <a:pPr algn="just">
                        <a:lnSpc>
                          <a:spcPct val="107000"/>
                        </a:lnSpc>
                        <a:spcAft>
                          <a:spcPts val="800"/>
                        </a:spcAft>
                      </a:pPr>
                      <a:r>
                        <a:rPr lang="uk-UA" sz="1200">
                          <a:effectLst/>
                        </a:rPr>
                        <a:t>Визначення ринків, які цікавлять компанію, та проведення аналізу конкуренції</a:t>
                      </a:r>
                      <a:endParaRPr lang="ru-UA" sz="1200">
                        <a:effectLst/>
                        <a:latin typeface="Calibri" panose="020F0502020204030204" pitchFamily="34" charset="0"/>
                        <a:ea typeface="Calibri" panose="020F0502020204030204" pitchFamily="34" charset="0"/>
                        <a:cs typeface="Times New Roman" panose="02020603050405020304" pitchFamily="18" charset="0"/>
                      </a:endParaRPr>
                    </a:p>
                  </a:txBody>
                  <a:tcPr marL="61322" marR="61322" marT="0" marB="0"/>
                </a:tc>
                <a:extLst>
                  <a:ext uri="{0D108BD9-81ED-4DB2-BD59-A6C34878D82A}">
                    <a16:rowId xmlns:a16="http://schemas.microsoft.com/office/drawing/2014/main" val="2240618867"/>
                  </a:ext>
                </a:extLst>
              </a:tr>
              <a:tr h="166363">
                <a:tc>
                  <a:txBody>
                    <a:bodyPr/>
                    <a:lstStyle/>
                    <a:p>
                      <a:pPr algn="just">
                        <a:lnSpc>
                          <a:spcPct val="107000"/>
                        </a:lnSpc>
                        <a:spcAft>
                          <a:spcPts val="800"/>
                        </a:spcAft>
                      </a:pPr>
                      <a:r>
                        <a:rPr lang="uk-UA" sz="1200">
                          <a:effectLst/>
                        </a:rPr>
                        <a:t>1.2.</a:t>
                      </a:r>
                      <a:endParaRPr lang="ru-UA" sz="1200">
                        <a:effectLst/>
                        <a:latin typeface="Calibri" panose="020F0502020204030204" pitchFamily="34" charset="0"/>
                        <a:ea typeface="Calibri" panose="020F0502020204030204" pitchFamily="34" charset="0"/>
                        <a:cs typeface="Times New Roman" panose="02020603050405020304" pitchFamily="18" charset="0"/>
                      </a:endParaRPr>
                    </a:p>
                  </a:txBody>
                  <a:tcPr marL="61322" marR="61322" marT="0" marB="0"/>
                </a:tc>
                <a:tc>
                  <a:txBody>
                    <a:bodyPr/>
                    <a:lstStyle/>
                    <a:p>
                      <a:pPr algn="just">
                        <a:lnSpc>
                          <a:spcPct val="107000"/>
                        </a:lnSpc>
                        <a:spcAft>
                          <a:spcPts val="800"/>
                        </a:spcAft>
                      </a:pPr>
                      <a:r>
                        <a:rPr lang="uk-UA" sz="1200">
                          <a:effectLst/>
                        </a:rPr>
                        <a:t>Сегментація цільової аудиторії та визначення їхніх потреб та уподобань</a:t>
                      </a:r>
                      <a:endParaRPr lang="ru-UA" sz="1200">
                        <a:effectLst/>
                        <a:latin typeface="Calibri" panose="020F0502020204030204" pitchFamily="34" charset="0"/>
                        <a:ea typeface="Calibri" panose="020F0502020204030204" pitchFamily="34" charset="0"/>
                        <a:cs typeface="Times New Roman" panose="02020603050405020304" pitchFamily="18" charset="0"/>
                      </a:endParaRPr>
                    </a:p>
                  </a:txBody>
                  <a:tcPr marL="61322" marR="61322" marT="0" marB="0"/>
                </a:tc>
                <a:extLst>
                  <a:ext uri="{0D108BD9-81ED-4DB2-BD59-A6C34878D82A}">
                    <a16:rowId xmlns:a16="http://schemas.microsoft.com/office/drawing/2014/main" val="2911686349"/>
                  </a:ext>
                </a:extLst>
              </a:tr>
              <a:tr h="166363">
                <a:tc>
                  <a:txBody>
                    <a:bodyPr/>
                    <a:lstStyle/>
                    <a:p>
                      <a:pPr algn="just">
                        <a:lnSpc>
                          <a:spcPct val="107000"/>
                        </a:lnSpc>
                        <a:spcAft>
                          <a:spcPts val="800"/>
                        </a:spcAft>
                      </a:pPr>
                      <a:r>
                        <a:rPr lang="uk-UA" sz="1200">
                          <a:effectLst/>
                        </a:rPr>
                        <a:t>2.</a:t>
                      </a:r>
                      <a:endParaRPr lang="ru-UA" sz="1200">
                        <a:effectLst/>
                        <a:latin typeface="Calibri" panose="020F0502020204030204" pitchFamily="34" charset="0"/>
                        <a:ea typeface="Calibri" panose="020F0502020204030204" pitchFamily="34" charset="0"/>
                        <a:cs typeface="Times New Roman" panose="02020603050405020304" pitchFamily="18" charset="0"/>
                      </a:endParaRPr>
                    </a:p>
                  </a:txBody>
                  <a:tcPr marL="61322" marR="61322" marT="0" marB="0"/>
                </a:tc>
                <a:tc>
                  <a:txBody>
                    <a:bodyPr/>
                    <a:lstStyle/>
                    <a:p>
                      <a:pPr algn="just">
                        <a:lnSpc>
                          <a:spcPct val="107000"/>
                        </a:lnSpc>
                        <a:spcAft>
                          <a:spcPts val="800"/>
                        </a:spcAft>
                      </a:pPr>
                      <a:r>
                        <a:rPr lang="uk-UA" sz="1200" dirty="0">
                          <a:effectLst/>
                        </a:rPr>
                        <a:t>Вибір продуктів та формування асортименту</a:t>
                      </a:r>
                      <a:endParaRPr lang="ru-U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322" marR="61322" marT="0" marB="0"/>
                </a:tc>
                <a:extLst>
                  <a:ext uri="{0D108BD9-81ED-4DB2-BD59-A6C34878D82A}">
                    <a16:rowId xmlns:a16="http://schemas.microsoft.com/office/drawing/2014/main" val="1253363548"/>
                  </a:ext>
                </a:extLst>
              </a:tr>
              <a:tr h="166363">
                <a:tc>
                  <a:txBody>
                    <a:bodyPr/>
                    <a:lstStyle/>
                    <a:p>
                      <a:pPr algn="just">
                        <a:lnSpc>
                          <a:spcPct val="107000"/>
                        </a:lnSpc>
                        <a:spcAft>
                          <a:spcPts val="800"/>
                        </a:spcAft>
                      </a:pPr>
                      <a:r>
                        <a:rPr lang="uk-UA" sz="1200">
                          <a:effectLst/>
                        </a:rPr>
                        <a:t>2.1.</a:t>
                      </a:r>
                      <a:endParaRPr lang="ru-UA" sz="1200">
                        <a:effectLst/>
                        <a:latin typeface="Calibri" panose="020F0502020204030204" pitchFamily="34" charset="0"/>
                        <a:ea typeface="Calibri" panose="020F0502020204030204" pitchFamily="34" charset="0"/>
                        <a:cs typeface="Times New Roman" panose="02020603050405020304" pitchFamily="18" charset="0"/>
                      </a:endParaRPr>
                    </a:p>
                  </a:txBody>
                  <a:tcPr marL="61322" marR="61322" marT="0" marB="0"/>
                </a:tc>
                <a:tc>
                  <a:txBody>
                    <a:bodyPr/>
                    <a:lstStyle/>
                    <a:p>
                      <a:pPr algn="just">
                        <a:lnSpc>
                          <a:spcPct val="107000"/>
                        </a:lnSpc>
                        <a:spcAft>
                          <a:spcPts val="800"/>
                        </a:spcAft>
                      </a:pPr>
                      <a:r>
                        <a:rPr lang="uk-UA" sz="1200">
                          <a:effectLst/>
                        </a:rPr>
                        <a:t>Визначення товарів, які підприємство планує продавати на Amazon</a:t>
                      </a:r>
                      <a:endParaRPr lang="ru-UA" sz="1200">
                        <a:effectLst/>
                        <a:latin typeface="Calibri" panose="020F0502020204030204" pitchFamily="34" charset="0"/>
                        <a:ea typeface="Calibri" panose="020F0502020204030204" pitchFamily="34" charset="0"/>
                        <a:cs typeface="Times New Roman" panose="02020603050405020304" pitchFamily="18" charset="0"/>
                      </a:endParaRPr>
                    </a:p>
                  </a:txBody>
                  <a:tcPr marL="61322" marR="61322" marT="0" marB="0"/>
                </a:tc>
                <a:extLst>
                  <a:ext uri="{0D108BD9-81ED-4DB2-BD59-A6C34878D82A}">
                    <a16:rowId xmlns:a16="http://schemas.microsoft.com/office/drawing/2014/main" val="1290534335"/>
                  </a:ext>
                </a:extLst>
              </a:tr>
              <a:tr h="166363">
                <a:tc>
                  <a:txBody>
                    <a:bodyPr/>
                    <a:lstStyle/>
                    <a:p>
                      <a:pPr algn="just">
                        <a:lnSpc>
                          <a:spcPct val="107000"/>
                        </a:lnSpc>
                        <a:spcAft>
                          <a:spcPts val="800"/>
                        </a:spcAft>
                      </a:pPr>
                      <a:r>
                        <a:rPr lang="uk-UA" sz="1200">
                          <a:effectLst/>
                        </a:rPr>
                        <a:t>2.2.</a:t>
                      </a:r>
                      <a:endParaRPr lang="ru-UA" sz="1200">
                        <a:effectLst/>
                        <a:latin typeface="Calibri" panose="020F0502020204030204" pitchFamily="34" charset="0"/>
                        <a:ea typeface="Calibri" panose="020F0502020204030204" pitchFamily="34" charset="0"/>
                        <a:cs typeface="Times New Roman" panose="02020603050405020304" pitchFamily="18" charset="0"/>
                      </a:endParaRPr>
                    </a:p>
                  </a:txBody>
                  <a:tcPr marL="61322" marR="61322" marT="0" marB="0"/>
                </a:tc>
                <a:tc>
                  <a:txBody>
                    <a:bodyPr/>
                    <a:lstStyle/>
                    <a:p>
                      <a:pPr algn="just">
                        <a:lnSpc>
                          <a:spcPct val="107000"/>
                        </a:lnSpc>
                        <a:spcAft>
                          <a:spcPts val="800"/>
                        </a:spcAft>
                      </a:pPr>
                      <a:r>
                        <a:rPr lang="uk-UA" sz="1200">
                          <a:effectLst/>
                        </a:rPr>
                        <a:t>Формування асортименту, враховуючи популярність та попит на ринку</a:t>
                      </a:r>
                      <a:endParaRPr lang="ru-UA" sz="1200">
                        <a:effectLst/>
                        <a:latin typeface="Calibri" panose="020F0502020204030204" pitchFamily="34" charset="0"/>
                        <a:ea typeface="Calibri" panose="020F0502020204030204" pitchFamily="34" charset="0"/>
                        <a:cs typeface="Times New Roman" panose="02020603050405020304" pitchFamily="18" charset="0"/>
                      </a:endParaRPr>
                    </a:p>
                  </a:txBody>
                  <a:tcPr marL="61322" marR="61322" marT="0" marB="0"/>
                </a:tc>
                <a:extLst>
                  <a:ext uri="{0D108BD9-81ED-4DB2-BD59-A6C34878D82A}">
                    <a16:rowId xmlns:a16="http://schemas.microsoft.com/office/drawing/2014/main" val="4078890701"/>
                  </a:ext>
                </a:extLst>
              </a:tr>
              <a:tr h="166363">
                <a:tc>
                  <a:txBody>
                    <a:bodyPr/>
                    <a:lstStyle/>
                    <a:p>
                      <a:pPr algn="just">
                        <a:lnSpc>
                          <a:spcPct val="107000"/>
                        </a:lnSpc>
                        <a:spcAft>
                          <a:spcPts val="800"/>
                        </a:spcAft>
                      </a:pPr>
                      <a:r>
                        <a:rPr lang="uk-UA" sz="1200">
                          <a:effectLst/>
                        </a:rPr>
                        <a:t>3.</a:t>
                      </a:r>
                      <a:endParaRPr lang="ru-UA" sz="1200">
                        <a:effectLst/>
                        <a:latin typeface="Calibri" panose="020F0502020204030204" pitchFamily="34" charset="0"/>
                        <a:ea typeface="Calibri" panose="020F0502020204030204" pitchFamily="34" charset="0"/>
                        <a:cs typeface="Times New Roman" panose="02020603050405020304" pitchFamily="18" charset="0"/>
                      </a:endParaRPr>
                    </a:p>
                  </a:txBody>
                  <a:tcPr marL="61322" marR="61322" marT="0" marB="0"/>
                </a:tc>
                <a:tc>
                  <a:txBody>
                    <a:bodyPr/>
                    <a:lstStyle/>
                    <a:p>
                      <a:pPr algn="just">
                        <a:lnSpc>
                          <a:spcPct val="107000"/>
                        </a:lnSpc>
                        <a:spcAft>
                          <a:spcPts val="800"/>
                        </a:spcAft>
                      </a:pPr>
                      <a:r>
                        <a:rPr lang="uk-UA" sz="1200">
                          <a:effectLst/>
                        </a:rPr>
                        <a:t>Створення облікового запису на Amazon</a:t>
                      </a:r>
                      <a:endParaRPr lang="ru-UA" sz="1200">
                        <a:effectLst/>
                        <a:latin typeface="Calibri" panose="020F0502020204030204" pitchFamily="34" charset="0"/>
                        <a:ea typeface="Calibri" panose="020F0502020204030204" pitchFamily="34" charset="0"/>
                        <a:cs typeface="Times New Roman" panose="02020603050405020304" pitchFamily="18" charset="0"/>
                      </a:endParaRPr>
                    </a:p>
                  </a:txBody>
                  <a:tcPr marL="61322" marR="61322" marT="0" marB="0"/>
                </a:tc>
                <a:extLst>
                  <a:ext uri="{0D108BD9-81ED-4DB2-BD59-A6C34878D82A}">
                    <a16:rowId xmlns:a16="http://schemas.microsoft.com/office/drawing/2014/main" val="1660555340"/>
                  </a:ext>
                </a:extLst>
              </a:tr>
              <a:tr h="166363">
                <a:tc>
                  <a:txBody>
                    <a:bodyPr/>
                    <a:lstStyle/>
                    <a:p>
                      <a:pPr algn="just">
                        <a:lnSpc>
                          <a:spcPct val="107000"/>
                        </a:lnSpc>
                        <a:spcAft>
                          <a:spcPts val="800"/>
                        </a:spcAft>
                      </a:pPr>
                      <a:r>
                        <a:rPr lang="uk-UA" sz="1200">
                          <a:effectLst/>
                        </a:rPr>
                        <a:t>3.1.</a:t>
                      </a:r>
                      <a:endParaRPr lang="ru-UA" sz="1200">
                        <a:effectLst/>
                        <a:latin typeface="Calibri" panose="020F0502020204030204" pitchFamily="34" charset="0"/>
                        <a:ea typeface="Calibri" panose="020F0502020204030204" pitchFamily="34" charset="0"/>
                        <a:cs typeface="Times New Roman" panose="02020603050405020304" pitchFamily="18" charset="0"/>
                      </a:endParaRPr>
                    </a:p>
                  </a:txBody>
                  <a:tcPr marL="61322" marR="61322" marT="0" marB="0"/>
                </a:tc>
                <a:tc>
                  <a:txBody>
                    <a:bodyPr/>
                    <a:lstStyle/>
                    <a:p>
                      <a:pPr algn="just">
                        <a:lnSpc>
                          <a:spcPct val="107000"/>
                        </a:lnSpc>
                        <a:spcAft>
                          <a:spcPts val="800"/>
                        </a:spcAft>
                      </a:pPr>
                      <a:r>
                        <a:rPr lang="uk-UA" sz="1200">
                          <a:effectLst/>
                        </a:rPr>
                        <a:t>Реєстрація облікового запису компанії на маркетплейсі Amazon</a:t>
                      </a:r>
                      <a:endParaRPr lang="ru-UA" sz="1200">
                        <a:effectLst/>
                        <a:latin typeface="Calibri" panose="020F0502020204030204" pitchFamily="34" charset="0"/>
                        <a:ea typeface="Calibri" panose="020F0502020204030204" pitchFamily="34" charset="0"/>
                        <a:cs typeface="Times New Roman" panose="02020603050405020304" pitchFamily="18" charset="0"/>
                      </a:endParaRPr>
                    </a:p>
                  </a:txBody>
                  <a:tcPr marL="61322" marR="61322" marT="0" marB="0"/>
                </a:tc>
                <a:extLst>
                  <a:ext uri="{0D108BD9-81ED-4DB2-BD59-A6C34878D82A}">
                    <a16:rowId xmlns:a16="http://schemas.microsoft.com/office/drawing/2014/main" val="2733365887"/>
                  </a:ext>
                </a:extLst>
              </a:tr>
              <a:tr h="166363">
                <a:tc>
                  <a:txBody>
                    <a:bodyPr/>
                    <a:lstStyle/>
                    <a:p>
                      <a:pPr algn="just">
                        <a:lnSpc>
                          <a:spcPct val="107000"/>
                        </a:lnSpc>
                        <a:spcAft>
                          <a:spcPts val="800"/>
                        </a:spcAft>
                      </a:pPr>
                      <a:r>
                        <a:rPr lang="uk-UA" sz="1200">
                          <a:effectLst/>
                        </a:rPr>
                        <a:t>4.</a:t>
                      </a:r>
                      <a:endParaRPr lang="ru-UA" sz="1200">
                        <a:effectLst/>
                        <a:latin typeface="Calibri" panose="020F0502020204030204" pitchFamily="34" charset="0"/>
                        <a:ea typeface="Calibri" panose="020F0502020204030204" pitchFamily="34" charset="0"/>
                        <a:cs typeface="Times New Roman" panose="02020603050405020304" pitchFamily="18" charset="0"/>
                      </a:endParaRPr>
                    </a:p>
                  </a:txBody>
                  <a:tcPr marL="61322" marR="61322" marT="0" marB="0"/>
                </a:tc>
                <a:tc>
                  <a:txBody>
                    <a:bodyPr/>
                    <a:lstStyle/>
                    <a:p>
                      <a:pPr algn="just">
                        <a:lnSpc>
                          <a:spcPct val="107000"/>
                        </a:lnSpc>
                        <a:spcAft>
                          <a:spcPts val="800"/>
                        </a:spcAft>
                      </a:pPr>
                      <a:r>
                        <a:rPr lang="uk-UA" sz="1200" dirty="0">
                          <a:effectLst/>
                        </a:rPr>
                        <a:t>Підготовка інформації про товар</a:t>
                      </a:r>
                      <a:endParaRPr lang="ru-U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322" marR="61322" marT="0" marB="0"/>
                </a:tc>
                <a:extLst>
                  <a:ext uri="{0D108BD9-81ED-4DB2-BD59-A6C34878D82A}">
                    <a16:rowId xmlns:a16="http://schemas.microsoft.com/office/drawing/2014/main" val="2924406601"/>
                  </a:ext>
                </a:extLst>
              </a:tr>
              <a:tr h="166363">
                <a:tc>
                  <a:txBody>
                    <a:bodyPr/>
                    <a:lstStyle/>
                    <a:p>
                      <a:pPr algn="just">
                        <a:lnSpc>
                          <a:spcPct val="107000"/>
                        </a:lnSpc>
                        <a:spcAft>
                          <a:spcPts val="800"/>
                        </a:spcAft>
                      </a:pPr>
                      <a:r>
                        <a:rPr lang="uk-UA" sz="1200">
                          <a:effectLst/>
                        </a:rPr>
                        <a:t>4.1.</a:t>
                      </a:r>
                      <a:endParaRPr lang="ru-UA" sz="1200">
                        <a:effectLst/>
                        <a:latin typeface="Calibri" panose="020F0502020204030204" pitchFamily="34" charset="0"/>
                        <a:ea typeface="Calibri" panose="020F0502020204030204" pitchFamily="34" charset="0"/>
                        <a:cs typeface="Times New Roman" panose="02020603050405020304" pitchFamily="18" charset="0"/>
                      </a:endParaRPr>
                    </a:p>
                  </a:txBody>
                  <a:tcPr marL="61322" marR="61322" marT="0" marB="0"/>
                </a:tc>
                <a:tc>
                  <a:txBody>
                    <a:bodyPr/>
                    <a:lstStyle/>
                    <a:p>
                      <a:pPr algn="just">
                        <a:lnSpc>
                          <a:spcPct val="107000"/>
                        </a:lnSpc>
                        <a:spcAft>
                          <a:spcPts val="800"/>
                        </a:spcAft>
                      </a:pPr>
                      <a:r>
                        <a:rPr lang="uk-UA" sz="1200">
                          <a:effectLst/>
                        </a:rPr>
                        <a:t>Створення високоякісних фотографій та описів товарів</a:t>
                      </a:r>
                      <a:endParaRPr lang="ru-UA" sz="1200">
                        <a:effectLst/>
                        <a:latin typeface="Calibri" panose="020F0502020204030204" pitchFamily="34" charset="0"/>
                        <a:ea typeface="Calibri" panose="020F0502020204030204" pitchFamily="34" charset="0"/>
                        <a:cs typeface="Times New Roman" panose="02020603050405020304" pitchFamily="18" charset="0"/>
                      </a:endParaRPr>
                    </a:p>
                  </a:txBody>
                  <a:tcPr marL="61322" marR="61322" marT="0" marB="0"/>
                </a:tc>
                <a:extLst>
                  <a:ext uri="{0D108BD9-81ED-4DB2-BD59-A6C34878D82A}">
                    <a16:rowId xmlns:a16="http://schemas.microsoft.com/office/drawing/2014/main" val="2507942399"/>
                  </a:ext>
                </a:extLst>
              </a:tr>
              <a:tr h="166363">
                <a:tc>
                  <a:txBody>
                    <a:bodyPr/>
                    <a:lstStyle/>
                    <a:p>
                      <a:pPr algn="just">
                        <a:lnSpc>
                          <a:spcPct val="107000"/>
                        </a:lnSpc>
                        <a:spcAft>
                          <a:spcPts val="800"/>
                        </a:spcAft>
                      </a:pPr>
                      <a:r>
                        <a:rPr lang="uk-UA" sz="1200">
                          <a:effectLst/>
                        </a:rPr>
                        <a:t>4.2.</a:t>
                      </a:r>
                      <a:endParaRPr lang="ru-UA" sz="1200">
                        <a:effectLst/>
                        <a:latin typeface="Calibri" panose="020F0502020204030204" pitchFamily="34" charset="0"/>
                        <a:ea typeface="Calibri" panose="020F0502020204030204" pitchFamily="34" charset="0"/>
                        <a:cs typeface="Times New Roman" panose="02020603050405020304" pitchFamily="18" charset="0"/>
                      </a:endParaRPr>
                    </a:p>
                  </a:txBody>
                  <a:tcPr marL="61322" marR="61322" marT="0" marB="0"/>
                </a:tc>
                <a:tc>
                  <a:txBody>
                    <a:bodyPr/>
                    <a:lstStyle/>
                    <a:p>
                      <a:pPr algn="just">
                        <a:lnSpc>
                          <a:spcPct val="107000"/>
                        </a:lnSpc>
                        <a:spcAft>
                          <a:spcPts val="800"/>
                        </a:spcAft>
                      </a:pPr>
                      <a:r>
                        <a:rPr lang="uk-UA" sz="1200" dirty="0">
                          <a:effectLst/>
                        </a:rPr>
                        <a:t>Визначення конкурентоспроможних цін та акцій</a:t>
                      </a:r>
                      <a:endParaRPr lang="ru-U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322" marR="61322" marT="0" marB="0"/>
                </a:tc>
                <a:extLst>
                  <a:ext uri="{0D108BD9-81ED-4DB2-BD59-A6C34878D82A}">
                    <a16:rowId xmlns:a16="http://schemas.microsoft.com/office/drawing/2014/main" val="2500989859"/>
                  </a:ext>
                </a:extLst>
              </a:tr>
              <a:tr h="166363">
                <a:tc>
                  <a:txBody>
                    <a:bodyPr/>
                    <a:lstStyle/>
                    <a:p>
                      <a:pPr algn="just">
                        <a:lnSpc>
                          <a:spcPct val="107000"/>
                        </a:lnSpc>
                        <a:spcAft>
                          <a:spcPts val="800"/>
                        </a:spcAft>
                      </a:pPr>
                      <a:r>
                        <a:rPr lang="uk-UA" sz="1200">
                          <a:effectLst/>
                        </a:rPr>
                        <a:t>5.</a:t>
                      </a:r>
                      <a:endParaRPr lang="ru-UA" sz="1200">
                        <a:effectLst/>
                        <a:latin typeface="Calibri" panose="020F0502020204030204" pitchFamily="34" charset="0"/>
                        <a:ea typeface="Calibri" panose="020F0502020204030204" pitchFamily="34" charset="0"/>
                        <a:cs typeface="Times New Roman" panose="02020603050405020304" pitchFamily="18" charset="0"/>
                      </a:endParaRPr>
                    </a:p>
                  </a:txBody>
                  <a:tcPr marL="61322" marR="61322" marT="0" marB="0"/>
                </a:tc>
                <a:tc>
                  <a:txBody>
                    <a:bodyPr/>
                    <a:lstStyle/>
                    <a:p>
                      <a:pPr algn="just">
                        <a:lnSpc>
                          <a:spcPct val="107000"/>
                        </a:lnSpc>
                        <a:spcAft>
                          <a:spcPts val="800"/>
                        </a:spcAft>
                      </a:pPr>
                      <a:r>
                        <a:rPr lang="uk-UA" sz="1200" dirty="0">
                          <a:effectLst/>
                        </a:rPr>
                        <a:t>Контакт з </a:t>
                      </a:r>
                      <a:r>
                        <a:rPr lang="uk-UA" sz="1200" dirty="0" err="1">
                          <a:effectLst/>
                        </a:rPr>
                        <a:t>агрегатором</a:t>
                      </a:r>
                      <a:r>
                        <a:rPr lang="uk-UA" sz="1200" dirty="0">
                          <a:effectLst/>
                        </a:rPr>
                        <a:t> та переговори</a:t>
                      </a:r>
                      <a:endParaRPr lang="ru-U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322" marR="61322" marT="0" marB="0"/>
                </a:tc>
                <a:extLst>
                  <a:ext uri="{0D108BD9-81ED-4DB2-BD59-A6C34878D82A}">
                    <a16:rowId xmlns:a16="http://schemas.microsoft.com/office/drawing/2014/main" val="2882457298"/>
                  </a:ext>
                </a:extLst>
              </a:tr>
              <a:tr h="236052">
                <a:tc>
                  <a:txBody>
                    <a:bodyPr/>
                    <a:lstStyle/>
                    <a:p>
                      <a:pPr algn="just">
                        <a:lnSpc>
                          <a:spcPct val="107000"/>
                        </a:lnSpc>
                        <a:spcAft>
                          <a:spcPts val="800"/>
                        </a:spcAft>
                      </a:pPr>
                      <a:r>
                        <a:rPr lang="uk-UA" sz="1200">
                          <a:effectLst/>
                        </a:rPr>
                        <a:t>5.1.</a:t>
                      </a:r>
                      <a:endParaRPr lang="ru-UA" sz="1200">
                        <a:effectLst/>
                        <a:latin typeface="Calibri" panose="020F0502020204030204" pitchFamily="34" charset="0"/>
                        <a:ea typeface="Calibri" panose="020F0502020204030204" pitchFamily="34" charset="0"/>
                        <a:cs typeface="Times New Roman" panose="02020603050405020304" pitchFamily="18" charset="0"/>
                      </a:endParaRPr>
                    </a:p>
                  </a:txBody>
                  <a:tcPr marL="61322" marR="61322" marT="0" marB="0"/>
                </a:tc>
                <a:tc>
                  <a:txBody>
                    <a:bodyPr/>
                    <a:lstStyle/>
                    <a:p>
                      <a:pPr algn="just">
                        <a:lnSpc>
                          <a:spcPct val="107000"/>
                        </a:lnSpc>
                        <a:spcAft>
                          <a:spcPts val="800"/>
                        </a:spcAft>
                      </a:pPr>
                      <a:r>
                        <a:rPr lang="uk-UA" sz="1200" dirty="0">
                          <a:effectLst/>
                        </a:rPr>
                        <a:t>Встановлення зв'язку з представниками </a:t>
                      </a:r>
                      <a:r>
                        <a:rPr lang="uk-UA" sz="1200" dirty="0" err="1">
                          <a:effectLst/>
                        </a:rPr>
                        <a:t>Amazon</a:t>
                      </a:r>
                      <a:r>
                        <a:rPr lang="uk-UA" sz="1200" dirty="0">
                          <a:effectLst/>
                        </a:rPr>
                        <a:t> та узгодження умов співробітництва</a:t>
                      </a:r>
                      <a:endParaRPr lang="ru-U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322" marR="61322" marT="0" marB="0"/>
                </a:tc>
                <a:extLst>
                  <a:ext uri="{0D108BD9-81ED-4DB2-BD59-A6C34878D82A}">
                    <a16:rowId xmlns:a16="http://schemas.microsoft.com/office/drawing/2014/main" val="1751350681"/>
                  </a:ext>
                </a:extLst>
              </a:tr>
              <a:tr h="166363">
                <a:tc>
                  <a:txBody>
                    <a:bodyPr/>
                    <a:lstStyle/>
                    <a:p>
                      <a:pPr algn="just">
                        <a:lnSpc>
                          <a:spcPct val="107000"/>
                        </a:lnSpc>
                        <a:spcAft>
                          <a:spcPts val="800"/>
                        </a:spcAft>
                      </a:pPr>
                      <a:r>
                        <a:rPr lang="uk-UA" sz="1200">
                          <a:effectLst/>
                        </a:rPr>
                        <a:t>5.2.</a:t>
                      </a:r>
                      <a:endParaRPr lang="ru-UA" sz="1200">
                        <a:effectLst/>
                        <a:latin typeface="Calibri" panose="020F0502020204030204" pitchFamily="34" charset="0"/>
                        <a:ea typeface="Calibri" panose="020F0502020204030204" pitchFamily="34" charset="0"/>
                        <a:cs typeface="Times New Roman" panose="02020603050405020304" pitchFamily="18" charset="0"/>
                      </a:endParaRPr>
                    </a:p>
                  </a:txBody>
                  <a:tcPr marL="61322" marR="61322" marT="0" marB="0"/>
                </a:tc>
                <a:tc>
                  <a:txBody>
                    <a:bodyPr/>
                    <a:lstStyle/>
                    <a:p>
                      <a:pPr algn="just">
                        <a:lnSpc>
                          <a:spcPct val="107000"/>
                        </a:lnSpc>
                        <a:spcAft>
                          <a:spcPts val="800"/>
                        </a:spcAft>
                      </a:pPr>
                      <a:r>
                        <a:rPr lang="uk-UA" sz="1200" dirty="0">
                          <a:effectLst/>
                        </a:rPr>
                        <a:t>Обговорення комісій, правил та можливостей реклами на платформі</a:t>
                      </a:r>
                      <a:endParaRPr lang="ru-U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322" marR="61322" marT="0" marB="0"/>
                </a:tc>
                <a:extLst>
                  <a:ext uri="{0D108BD9-81ED-4DB2-BD59-A6C34878D82A}">
                    <a16:rowId xmlns:a16="http://schemas.microsoft.com/office/drawing/2014/main" val="224567506"/>
                  </a:ext>
                </a:extLst>
              </a:tr>
              <a:tr h="166363">
                <a:tc>
                  <a:txBody>
                    <a:bodyPr/>
                    <a:lstStyle/>
                    <a:p>
                      <a:pPr algn="just">
                        <a:lnSpc>
                          <a:spcPct val="107000"/>
                        </a:lnSpc>
                        <a:spcAft>
                          <a:spcPts val="800"/>
                        </a:spcAft>
                      </a:pPr>
                      <a:r>
                        <a:rPr lang="uk-UA" sz="1200">
                          <a:effectLst/>
                        </a:rPr>
                        <a:t>6.</a:t>
                      </a:r>
                      <a:endParaRPr lang="ru-UA" sz="1200">
                        <a:effectLst/>
                        <a:latin typeface="Calibri" panose="020F0502020204030204" pitchFamily="34" charset="0"/>
                        <a:ea typeface="Calibri" panose="020F0502020204030204" pitchFamily="34" charset="0"/>
                        <a:cs typeface="Times New Roman" panose="02020603050405020304" pitchFamily="18" charset="0"/>
                      </a:endParaRPr>
                    </a:p>
                  </a:txBody>
                  <a:tcPr marL="61322" marR="61322" marT="0" marB="0"/>
                </a:tc>
                <a:tc>
                  <a:txBody>
                    <a:bodyPr/>
                    <a:lstStyle/>
                    <a:p>
                      <a:pPr algn="just">
                        <a:lnSpc>
                          <a:spcPct val="107000"/>
                        </a:lnSpc>
                        <a:spcAft>
                          <a:spcPts val="800"/>
                        </a:spcAft>
                      </a:pPr>
                      <a:r>
                        <a:rPr lang="uk-UA" sz="1200">
                          <a:effectLst/>
                        </a:rPr>
                        <a:t>Виробництво та готовність до постачання</a:t>
                      </a:r>
                      <a:endParaRPr lang="ru-UA" sz="1200">
                        <a:effectLst/>
                        <a:latin typeface="Calibri" panose="020F0502020204030204" pitchFamily="34" charset="0"/>
                        <a:ea typeface="Calibri" panose="020F0502020204030204" pitchFamily="34" charset="0"/>
                        <a:cs typeface="Times New Roman" panose="02020603050405020304" pitchFamily="18" charset="0"/>
                      </a:endParaRPr>
                    </a:p>
                  </a:txBody>
                  <a:tcPr marL="61322" marR="61322" marT="0" marB="0"/>
                </a:tc>
                <a:extLst>
                  <a:ext uri="{0D108BD9-81ED-4DB2-BD59-A6C34878D82A}">
                    <a16:rowId xmlns:a16="http://schemas.microsoft.com/office/drawing/2014/main" val="2808175887"/>
                  </a:ext>
                </a:extLst>
              </a:tr>
              <a:tr h="166363">
                <a:tc>
                  <a:txBody>
                    <a:bodyPr/>
                    <a:lstStyle/>
                    <a:p>
                      <a:pPr algn="just">
                        <a:lnSpc>
                          <a:spcPct val="107000"/>
                        </a:lnSpc>
                        <a:spcAft>
                          <a:spcPts val="800"/>
                        </a:spcAft>
                      </a:pPr>
                      <a:r>
                        <a:rPr lang="uk-UA" sz="1200">
                          <a:effectLst/>
                        </a:rPr>
                        <a:t>6.1.</a:t>
                      </a:r>
                      <a:endParaRPr lang="ru-UA" sz="1200">
                        <a:effectLst/>
                        <a:latin typeface="Calibri" panose="020F0502020204030204" pitchFamily="34" charset="0"/>
                        <a:ea typeface="Calibri" panose="020F0502020204030204" pitchFamily="34" charset="0"/>
                        <a:cs typeface="Times New Roman" panose="02020603050405020304" pitchFamily="18" charset="0"/>
                      </a:endParaRPr>
                    </a:p>
                  </a:txBody>
                  <a:tcPr marL="61322" marR="61322" marT="0" marB="0"/>
                </a:tc>
                <a:tc>
                  <a:txBody>
                    <a:bodyPr/>
                    <a:lstStyle/>
                    <a:p>
                      <a:pPr algn="just">
                        <a:lnSpc>
                          <a:spcPct val="107000"/>
                        </a:lnSpc>
                        <a:spcAft>
                          <a:spcPts val="800"/>
                        </a:spcAft>
                      </a:pPr>
                      <a:r>
                        <a:rPr lang="uk-UA" sz="1200" dirty="0">
                          <a:effectLst/>
                        </a:rPr>
                        <a:t>Забезпечення виробництва товарів у відповідності до стандартів якості</a:t>
                      </a:r>
                      <a:endParaRPr lang="ru-U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322" marR="61322" marT="0" marB="0"/>
                </a:tc>
                <a:extLst>
                  <a:ext uri="{0D108BD9-81ED-4DB2-BD59-A6C34878D82A}">
                    <a16:rowId xmlns:a16="http://schemas.microsoft.com/office/drawing/2014/main" val="257771391"/>
                  </a:ext>
                </a:extLst>
              </a:tr>
              <a:tr h="166363">
                <a:tc>
                  <a:txBody>
                    <a:bodyPr/>
                    <a:lstStyle/>
                    <a:p>
                      <a:pPr algn="just">
                        <a:lnSpc>
                          <a:spcPct val="107000"/>
                        </a:lnSpc>
                        <a:spcAft>
                          <a:spcPts val="800"/>
                        </a:spcAft>
                      </a:pPr>
                      <a:r>
                        <a:rPr lang="uk-UA" sz="1200">
                          <a:effectLst/>
                        </a:rPr>
                        <a:t>6.2.</a:t>
                      </a:r>
                      <a:endParaRPr lang="ru-UA" sz="1200">
                        <a:effectLst/>
                        <a:latin typeface="Calibri" panose="020F0502020204030204" pitchFamily="34" charset="0"/>
                        <a:ea typeface="Calibri" panose="020F0502020204030204" pitchFamily="34" charset="0"/>
                        <a:cs typeface="Times New Roman" panose="02020603050405020304" pitchFamily="18" charset="0"/>
                      </a:endParaRPr>
                    </a:p>
                  </a:txBody>
                  <a:tcPr marL="61322" marR="61322" marT="0" marB="0"/>
                </a:tc>
                <a:tc>
                  <a:txBody>
                    <a:bodyPr/>
                    <a:lstStyle/>
                    <a:p>
                      <a:pPr algn="just">
                        <a:lnSpc>
                          <a:spcPct val="107000"/>
                        </a:lnSpc>
                        <a:spcAft>
                          <a:spcPts val="800"/>
                        </a:spcAft>
                      </a:pPr>
                      <a:r>
                        <a:rPr lang="uk-UA" sz="1200" dirty="0">
                          <a:effectLst/>
                        </a:rPr>
                        <a:t>Формування запасу товарів для готовності до негайного постачання</a:t>
                      </a:r>
                      <a:endParaRPr lang="ru-U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322" marR="61322" marT="0" marB="0"/>
                </a:tc>
                <a:extLst>
                  <a:ext uri="{0D108BD9-81ED-4DB2-BD59-A6C34878D82A}">
                    <a16:rowId xmlns:a16="http://schemas.microsoft.com/office/drawing/2014/main" val="4196939749"/>
                  </a:ext>
                </a:extLst>
              </a:tr>
              <a:tr h="166363">
                <a:tc>
                  <a:txBody>
                    <a:bodyPr/>
                    <a:lstStyle/>
                    <a:p>
                      <a:pPr algn="just">
                        <a:lnSpc>
                          <a:spcPct val="107000"/>
                        </a:lnSpc>
                        <a:spcAft>
                          <a:spcPts val="800"/>
                        </a:spcAft>
                      </a:pPr>
                      <a:r>
                        <a:rPr lang="uk-UA" sz="1200">
                          <a:effectLst/>
                        </a:rPr>
                        <a:t>7.</a:t>
                      </a:r>
                      <a:endParaRPr lang="ru-UA" sz="1200">
                        <a:effectLst/>
                        <a:latin typeface="Calibri" panose="020F0502020204030204" pitchFamily="34" charset="0"/>
                        <a:ea typeface="Calibri" panose="020F0502020204030204" pitchFamily="34" charset="0"/>
                        <a:cs typeface="Times New Roman" panose="02020603050405020304" pitchFamily="18" charset="0"/>
                      </a:endParaRPr>
                    </a:p>
                  </a:txBody>
                  <a:tcPr marL="61322" marR="61322" marT="0" marB="0"/>
                </a:tc>
                <a:tc>
                  <a:txBody>
                    <a:bodyPr/>
                    <a:lstStyle/>
                    <a:p>
                      <a:pPr algn="just">
                        <a:lnSpc>
                          <a:spcPct val="107000"/>
                        </a:lnSpc>
                        <a:spcAft>
                          <a:spcPts val="800"/>
                        </a:spcAft>
                      </a:pPr>
                      <a:r>
                        <a:rPr lang="uk-UA" sz="1200" dirty="0">
                          <a:effectLst/>
                        </a:rPr>
                        <a:t>Оптимізація процесів доставки</a:t>
                      </a:r>
                      <a:endParaRPr lang="ru-U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322" marR="61322" marT="0" marB="0"/>
                </a:tc>
                <a:extLst>
                  <a:ext uri="{0D108BD9-81ED-4DB2-BD59-A6C34878D82A}">
                    <a16:rowId xmlns:a16="http://schemas.microsoft.com/office/drawing/2014/main" val="4160915905"/>
                  </a:ext>
                </a:extLst>
              </a:tr>
              <a:tr h="166363">
                <a:tc>
                  <a:txBody>
                    <a:bodyPr/>
                    <a:lstStyle/>
                    <a:p>
                      <a:pPr algn="just">
                        <a:lnSpc>
                          <a:spcPct val="107000"/>
                        </a:lnSpc>
                        <a:spcAft>
                          <a:spcPts val="800"/>
                        </a:spcAft>
                      </a:pPr>
                      <a:r>
                        <a:rPr lang="uk-UA" sz="1200">
                          <a:effectLst/>
                        </a:rPr>
                        <a:t>7.1.</a:t>
                      </a:r>
                      <a:endParaRPr lang="ru-UA" sz="1200">
                        <a:effectLst/>
                        <a:latin typeface="Calibri" panose="020F0502020204030204" pitchFamily="34" charset="0"/>
                        <a:ea typeface="Calibri" panose="020F0502020204030204" pitchFamily="34" charset="0"/>
                        <a:cs typeface="Times New Roman" panose="02020603050405020304" pitchFamily="18" charset="0"/>
                      </a:endParaRPr>
                    </a:p>
                  </a:txBody>
                  <a:tcPr marL="61322" marR="61322" marT="0" marB="0"/>
                </a:tc>
                <a:tc>
                  <a:txBody>
                    <a:bodyPr/>
                    <a:lstStyle/>
                    <a:p>
                      <a:pPr algn="just">
                        <a:lnSpc>
                          <a:spcPct val="107000"/>
                        </a:lnSpc>
                        <a:spcAft>
                          <a:spcPts val="800"/>
                        </a:spcAft>
                      </a:pPr>
                      <a:r>
                        <a:rPr lang="uk-UA" sz="1200" dirty="0">
                          <a:effectLst/>
                        </a:rPr>
                        <a:t>Вирішення питань логістики та оптимізація доставки до складів </a:t>
                      </a:r>
                      <a:r>
                        <a:rPr lang="uk-UA" sz="1200" dirty="0" err="1">
                          <a:effectLst/>
                        </a:rPr>
                        <a:t>Amazon</a:t>
                      </a:r>
                      <a:endParaRPr lang="ru-U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322" marR="61322" marT="0" marB="0"/>
                </a:tc>
                <a:extLst>
                  <a:ext uri="{0D108BD9-81ED-4DB2-BD59-A6C34878D82A}">
                    <a16:rowId xmlns:a16="http://schemas.microsoft.com/office/drawing/2014/main" val="3908409897"/>
                  </a:ext>
                </a:extLst>
              </a:tr>
              <a:tr h="227403">
                <a:tc>
                  <a:txBody>
                    <a:bodyPr/>
                    <a:lstStyle/>
                    <a:p>
                      <a:pPr algn="just">
                        <a:lnSpc>
                          <a:spcPct val="107000"/>
                        </a:lnSpc>
                        <a:spcAft>
                          <a:spcPts val="800"/>
                        </a:spcAft>
                      </a:pPr>
                      <a:r>
                        <a:rPr lang="uk-UA" sz="1200">
                          <a:effectLst/>
                        </a:rPr>
                        <a:t>7.2.</a:t>
                      </a:r>
                      <a:endParaRPr lang="ru-UA" sz="1200">
                        <a:effectLst/>
                        <a:latin typeface="Calibri" panose="020F0502020204030204" pitchFamily="34" charset="0"/>
                        <a:ea typeface="Calibri" panose="020F0502020204030204" pitchFamily="34" charset="0"/>
                        <a:cs typeface="Times New Roman" panose="02020603050405020304" pitchFamily="18" charset="0"/>
                      </a:endParaRPr>
                    </a:p>
                  </a:txBody>
                  <a:tcPr marL="61322" marR="61322" marT="0" marB="0"/>
                </a:tc>
                <a:tc>
                  <a:txBody>
                    <a:bodyPr/>
                    <a:lstStyle/>
                    <a:p>
                      <a:pPr algn="just">
                        <a:lnSpc>
                          <a:spcPct val="107000"/>
                        </a:lnSpc>
                        <a:spcAft>
                          <a:spcPts val="800"/>
                        </a:spcAft>
                      </a:pPr>
                      <a:r>
                        <a:rPr lang="uk-UA" sz="1200" dirty="0">
                          <a:effectLst/>
                        </a:rPr>
                        <a:t>Впровадження ефективних методів митного оформлення та організації логістичних процесів</a:t>
                      </a:r>
                      <a:endParaRPr lang="ru-U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322" marR="61322" marT="0" marB="0"/>
                </a:tc>
                <a:extLst>
                  <a:ext uri="{0D108BD9-81ED-4DB2-BD59-A6C34878D82A}">
                    <a16:rowId xmlns:a16="http://schemas.microsoft.com/office/drawing/2014/main" val="482543106"/>
                  </a:ext>
                </a:extLst>
              </a:tr>
              <a:tr h="166363">
                <a:tc>
                  <a:txBody>
                    <a:bodyPr/>
                    <a:lstStyle/>
                    <a:p>
                      <a:pPr algn="just">
                        <a:lnSpc>
                          <a:spcPct val="107000"/>
                        </a:lnSpc>
                        <a:spcAft>
                          <a:spcPts val="800"/>
                        </a:spcAft>
                      </a:pPr>
                      <a:r>
                        <a:rPr lang="uk-UA" sz="1200">
                          <a:effectLst/>
                        </a:rPr>
                        <a:t>8.</a:t>
                      </a:r>
                      <a:endParaRPr lang="ru-UA" sz="1200">
                        <a:effectLst/>
                        <a:latin typeface="Calibri" panose="020F0502020204030204" pitchFamily="34" charset="0"/>
                        <a:ea typeface="Calibri" panose="020F0502020204030204" pitchFamily="34" charset="0"/>
                        <a:cs typeface="Times New Roman" panose="02020603050405020304" pitchFamily="18" charset="0"/>
                      </a:endParaRPr>
                    </a:p>
                  </a:txBody>
                  <a:tcPr marL="61322" marR="61322" marT="0" marB="0"/>
                </a:tc>
                <a:tc>
                  <a:txBody>
                    <a:bodyPr/>
                    <a:lstStyle/>
                    <a:p>
                      <a:pPr algn="just">
                        <a:lnSpc>
                          <a:spcPct val="107000"/>
                        </a:lnSpc>
                        <a:spcAft>
                          <a:spcPts val="800"/>
                        </a:spcAft>
                      </a:pPr>
                      <a:r>
                        <a:rPr lang="uk-UA" sz="1200" dirty="0">
                          <a:effectLst/>
                        </a:rPr>
                        <a:t>Старт продажів та маркетингова кампанія</a:t>
                      </a:r>
                      <a:endParaRPr lang="ru-U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322" marR="61322" marT="0" marB="0"/>
                </a:tc>
                <a:extLst>
                  <a:ext uri="{0D108BD9-81ED-4DB2-BD59-A6C34878D82A}">
                    <a16:rowId xmlns:a16="http://schemas.microsoft.com/office/drawing/2014/main" val="2664436007"/>
                  </a:ext>
                </a:extLst>
              </a:tr>
              <a:tr h="166363">
                <a:tc>
                  <a:txBody>
                    <a:bodyPr/>
                    <a:lstStyle/>
                    <a:p>
                      <a:pPr algn="just">
                        <a:lnSpc>
                          <a:spcPct val="107000"/>
                        </a:lnSpc>
                        <a:spcAft>
                          <a:spcPts val="800"/>
                        </a:spcAft>
                      </a:pPr>
                      <a:r>
                        <a:rPr lang="uk-UA" sz="1200">
                          <a:effectLst/>
                        </a:rPr>
                        <a:t>8.1.</a:t>
                      </a:r>
                      <a:endParaRPr lang="ru-UA" sz="1200">
                        <a:effectLst/>
                        <a:latin typeface="Calibri" panose="020F0502020204030204" pitchFamily="34" charset="0"/>
                        <a:ea typeface="Calibri" panose="020F0502020204030204" pitchFamily="34" charset="0"/>
                        <a:cs typeface="Times New Roman" panose="02020603050405020304" pitchFamily="18" charset="0"/>
                      </a:endParaRPr>
                    </a:p>
                  </a:txBody>
                  <a:tcPr marL="61322" marR="61322" marT="0" marB="0"/>
                </a:tc>
                <a:tc>
                  <a:txBody>
                    <a:bodyPr/>
                    <a:lstStyle/>
                    <a:p>
                      <a:pPr algn="just">
                        <a:lnSpc>
                          <a:spcPct val="107000"/>
                        </a:lnSpc>
                        <a:spcAft>
                          <a:spcPts val="800"/>
                        </a:spcAft>
                      </a:pPr>
                      <a:r>
                        <a:rPr lang="uk-UA" sz="1200" dirty="0">
                          <a:effectLst/>
                        </a:rPr>
                        <a:t>Запуск продажів на </a:t>
                      </a:r>
                      <a:r>
                        <a:rPr lang="uk-UA" sz="1200" dirty="0" err="1">
                          <a:effectLst/>
                        </a:rPr>
                        <a:t>маркетплейсі</a:t>
                      </a:r>
                      <a:r>
                        <a:rPr lang="uk-UA" sz="1200" dirty="0">
                          <a:effectLst/>
                        </a:rPr>
                        <a:t> </a:t>
                      </a:r>
                      <a:r>
                        <a:rPr lang="uk-UA" sz="1200" dirty="0" err="1">
                          <a:effectLst/>
                        </a:rPr>
                        <a:t>Amazon</a:t>
                      </a:r>
                      <a:endParaRPr lang="ru-U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322" marR="61322" marT="0" marB="0"/>
                </a:tc>
                <a:extLst>
                  <a:ext uri="{0D108BD9-81ED-4DB2-BD59-A6C34878D82A}">
                    <a16:rowId xmlns:a16="http://schemas.microsoft.com/office/drawing/2014/main" val="1024613870"/>
                  </a:ext>
                </a:extLst>
              </a:tr>
              <a:tr h="341357">
                <a:tc>
                  <a:txBody>
                    <a:bodyPr/>
                    <a:lstStyle/>
                    <a:p>
                      <a:pPr algn="just">
                        <a:lnSpc>
                          <a:spcPct val="107000"/>
                        </a:lnSpc>
                        <a:spcAft>
                          <a:spcPts val="800"/>
                        </a:spcAft>
                      </a:pPr>
                      <a:r>
                        <a:rPr lang="uk-UA" sz="1200">
                          <a:effectLst/>
                        </a:rPr>
                        <a:t>8.2.</a:t>
                      </a:r>
                      <a:endParaRPr lang="ru-UA" sz="1200">
                        <a:effectLst/>
                        <a:latin typeface="Calibri" panose="020F0502020204030204" pitchFamily="34" charset="0"/>
                        <a:ea typeface="Calibri" panose="020F0502020204030204" pitchFamily="34" charset="0"/>
                        <a:cs typeface="Times New Roman" panose="02020603050405020304" pitchFamily="18" charset="0"/>
                      </a:endParaRPr>
                    </a:p>
                  </a:txBody>
                  <a:tcPr marL="61322" marR="61322" marT="0" marB="0"/>
                </a:tc>
                <a:tc>
                  <a:txBody>
                    <a:bodyPr/>
                    <a:lstStyle/>
                    <a:p>
                      <a:pPr algn="just">
                        <a:lnSpc>
                          <a:spcPct val="107000"/>
                        </a:lnSpc>
                        <a:spcAft>
                          <a:spcPts val="800"/>
                        </a:spcAft>
                      </a:pPr>
                      <a:r>
                        <a:rPr lang="uk-UA" sz="1200" dirty="0">
                          <a:effectLst/>
                        </a:rPr>
                        <a:t>Впровадження маркетингових стратегій для просування товарів та збільшення видимості</a:t>
                      </a:r>
                      <a:endParaRPr lang="ru-U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1322" marR="61322" marT="0" marB="0"/>
                </a:tc>
                <a:extLst>
                  <a:ext uri="{0D108BD9-81ED-4DB2-BD59-A6C34878D82A}">
                    <a16:rowId xmlns:a16="http://schemas.microsoft.com/office/drawing/2014/main" val="2861475040"/>
                  </a:ext>
                </a:extLst>
              </a:tr>
            </a:tbl>
          </a:graphicData>
        </a:graphic>
      </p:graphicFrame>
    </p:spTree>
    <p:extLst>
      <p:ext uri="{BB962C8B-B14F-4D97-AF65-F5344CB8AC3E}">
        <p14:creationId xmlns:p14="http://schemas.microsoft.com/office/powerpoint/2010/main" val="2384413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кутник 9"/>
          <p:cNvSpPr/>
          <p:nvPr/>
        </p:nvSpPr>
        <p:spPr>
          <a:xfrm>
            <a:off x="0" y="1"/>
            <a:ext cx="12192000" cy="113241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sz="2400" dirty="0"/>
          </a:p>
        </p:txBody>
      </p:sp>
      <p:pic>
        <p:nvPicPr>
          <p:cNvPr id="12291" name="Рисунок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0900" y="137584"/>
            <a:ext cx="5842000" cy="903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Прямокутник 8"/>
          <p:cNvSpPr/>
          <p:nvPr/>
        </p:nvSpPr>
        <p:spPr>
          <a:xfrm>
            <a:off x="0" y="6540501"/>
            <a:ext cx="12192000" cy="317500"/>
          </a:xfrm>
          <a:prstGeom prst="rect">
            <a:avLst/>
          </a:prstGeom>
          <a:solidFill>
            <a:srgbClr val="DCE6F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uk-UA" sz="1333" dirty="0">
                <a:solidFill>
                  <a:srgbClr val="2D4BA5"/>
                </a:solidFill>
                <a:latin typeface="Arial" panose="020B0604020202020204" pitchFamily="34" charset="0"/>
                <a:cs typeface="Arial" panose="020B0604020202020204" pitchFamily="34" charset="0"/>
              </a:rPr>
              <a:t>м. Житомир, вул. Чуднівська, 103, </a:t>
            </a:r>
            <a:r>
              <a:rPr lang="uk-UA" sz="1333" dirty="0" err="1">
                <a:solidFill>
                  <a:srgbClr val="2D4BA5"/>
                </a:solidFill>
                <a:latin typeface="Arial" panose="020B0604020202020204" pitchFamily="34" charset="0"/>
                <a:cs typeface="Arial" panose="020B0604020202020204" pitchFamily="34" charset="0"/>
              </a:rPr>
              <a:t>тел</a:t>
            </a:r>
            <a:r>
              <a:rPr lang="uk-UA" sz="1333" dirty="0">
                <a:solidFill>
                  <a:srgbClr val="2D4BA5"/>
                </a:solidFill>
                <a:latin typeface="Arial" panose="020B0604020202020204" pitchFamily="34" charset="0"/>
                <a:cs typeface="Arial" panose="020B0604020202020204" pitchFamily="34" charset="0"/>
              </a:rPr>
              <a:t>. +38-0412-24-14-22, </a:t>
            </a:r>
            <a:r>
              <a:rPr lang="en-US" sz="1333" dirty="0">
                <a:solidFill>
                  <a:srgbClr val="2D4BA5"/>
                </a:solidFill>
                <a:latin typeface="Arial" panose="020B0604020202020204" pitchFamily="34" charset="0"/>
                <a:cs typeface="Arial" panose="020B0604020202020204" pitchFamily="34" charset="0"/>
              </a:rPr>
              <a:t>https://ztu.edu.ua, e-mail: rector@ztu.edu.ua</a:t>
            </a:r>
            <a:endParaRPr lang="uk-UA" sz="1333" dirty="0">
              <a:solidFill>
                <a:srgbClr val="2D4BA5"/>
              </a:solidFill>
              <a:latin typeface="Arial" panose="020B0604020202020204" pitchFamily="34" charset="0"/>
              <a:cs typeface="Arial" panose="020B0604020202020204" pitchFamily="34" charset="0"/>
            </a:endParaRPr>
          </a:p>
        </p:txBody>
      </p:sp>
      <p:pic>
        <p:nvPicPr>
          <p:cNvPr id="12293" name="Рисунок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917" y="105834"/>
            <a:ext cx="2986616" cy="903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Рисунок 2"/>
          <p:cNvPicPr>
            <a:picLocks noChangeAspect="1" noChangeArrowheads="1"/>
          </p:cNvPicPr>
          <p:nvPr/>
        </p:nvPicPr>
        <p:blipFill>
          <a:blip r:embed="rId4" cstate="print">
            <a:extLst>
              <a:ext uri="{28A0092B-C50C-407E-A947-70E740481C1C}">
                <a14:useLocalDpi xmlns:a14="http://schemas.microsoft.com/office/drawing/2010/main" val="0"/>
              </a:ext>
            </a:extLst>
          </a:blip>
          <a:srcRect r="66924" b="23732"/>
          <a:stretch>
            <a:fillRect/>
          </a:stretch>
        </p:blipFill>
        <p:spPr bwMode="auto">
          <a:xfrm>
            <a:off x="11176001" y="177800"/>
            <a:ext cx="886884"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9127068" y="234951"/>
            <a:ext cx="2224617" cy="768349"/>
          </a:xfrm>
          <a:prstGeom prst="rect">
            <a:avLst/>
          </a:prstGeom>
          <a:noFill/>
        </p:spPr>
        <p:txBody>
          <a:bodyPr wrap="none"/>
          <a:lstStyle/>
          <a:p>
            <a:pPr algn="ctr">
              <a:defRPr/>
            </a:pPr>
            <a:r>
              <a:rPr lang="uk-UA" sz="1400" b="1" spc="-40" dirty="0">
                <a:solidFill>
                  <a:srgbClr val="2D4BA5"/>
                </a:solidFill>
              </a:rPr>
              <a:t>ФАКУЛЬТЕТ БІЗНЕСУ </a:t>
            </a:r>
          </a:p>
          <a:p>
            <a:pPr algn="ctr">
              <a:defRPr/>
            </a:pPr>
            <a:r>
              <a:rPr lang="uk-UA" sz="1400" b="1" spc="-40" dirty="0">
                <a:solidFill>
                  <a:srgbClr val="2D4BA5"/>
                </a:solidFill>
              </a:rPr>
              <a:t>ТА СФЕРИ</a:t>
            </a:r>
          </a:p>
          <a:p>
            <a:pPr algn="ctr">
              <a:defRPr/>
            </a:pPr>
            <a:r>
              <a:rPr lang="uk-UA" sz="1400" b="1" spc="-40" dirty="0">
                <a:solidFill>
                  <a:srgbClr val="2D4BA5"/>
                </a:solidFill>
              </a:rPr>
              <a:t>ОБСЛУГОВУВАННЯ</a:t>
            </a:r>
          </a:p>
        </p:txBody>
      </p:sp>
      <p:sp>
        <p:nvSpPr>
          <p:cNvPr id="12451" name="Rectangle 281">
            <a:extLst>
              <a:ext uri="{FF2B5EF4-FFF2-40B4-BE49-F238E27FC236}">
                <a16:creationId xmlns:a16="http://schemas.microsoft.com/office/drawing/2014/main" id="{ECC2A2B8-690F-4AB6-AE9E-0FC62D3A4A1E}"/>
              </a:ext>
            </a:extLst>
          </p:cNvPr>
          <p:cNvSpPr>
            <a:spLocks noChangeArrowheads="1"/>
          </p:cNvSpPr>
          <p:nvPr/>
        </p:nvSpPr>
        <p:spPr bwMode="auto">
          <a:xfrm>
            <a:off x="3390900" y="153785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2" name="Rectangle 21">
            <a:extLst>
              <a:ext uri="{FF2B5EF4-FFF2-40B4-BE49-F238E27FC236}">
                <a16:creationId xmlns:a16="http://schemas.microsoft.com/office/drawing/2014/main" id="{F52D540A-706D-4C9A-A65F-75542080AB72}"/>
              </a:ext>
            </a:extLst>
          </p:cNvPr>
          <p:cNvSpPr>
            <a:spLocks noChangeArrowheads="1"/>
          </p:cNvSpPr>
          <p:nvPr/>
        </p:nvSpPr>
        <p:spPr bwMode="auto">
          <a:xfrm>
            <a:off x="179917" y="1136076"/>
            <a:ext cx="3437041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15" name="Прямоугольник 14">
            <a:extLst>
              <a:ext uri="{FF2B5EF4-FFF2-40B4-BE49-F238E27FC236}">
                <a16:creationId xmlns:a16="http://schemas.microsoft.com/office/drawing/2014/main" id="{DBEE7F3B-21D2-43BE-BF23-5C83C4CFED13}"/>
              </a:ext>
            </a:extLst>
          </p:cNvPr>
          <p:cNvSpPr/>
          <p:nvPr/>
        </p:nvSpPr>
        <p:spPr>
          <a:xfrm>
            <a:off x="871941" y="1098551"/>
            <a:ext cx="10604067" cy="1046440"/>
          </a:xfrm>
          <a:prstGeom prst="rect">
            <a:avLst/>
          </a:prstGeom>
        </p:spPr>
        <p:txBody>
          <a:bodyPr wrap="square">
            <a:spAutoFit/>
          </a:bodyPr>
          <a:lstStyle/>
          <a:p>
            <a:pPr lvl="0" algn="r" eaLnBrk="0" fontAlgn="base" hangingPunct="0">
              <a:spcBef>
                <a:spcPct val="0"/>
              </a:spcBef>
              <a:spcAft>
                <a:spcPct val="0"/>
              </a:spcAft>
            </a:pPr>
            <a:r>
              <a:rPr lang="uk-UA" altLang="ru-RU" sz="2000" dirty="0">
                <a:latin typeface="Times New Roman" panose="02020603050405020304" pitchFamily="18" charset="0"/>
                <a:ea typeface="Arial Unicode MS"/>
                <a:cs typeface="Times New Roman" panose="02020603050405020304" pitchFamily="18" charset="0"/>
              </a:rPr>
              <a:t>Таблиця 3 </a:t>
            </a:r>
          </a:p>
          <a:p>
            <a:pPr lvl="0" algn="ctr" eaLnBrk="0" fontAlgn="base" hangingPunct="0">
              <a:spcBef>
                <a:spcPct val="0"/>
              </a:spcBef>
              <a:spcAft>
                <a:spcPct val="0"/>
              </a:spcAft>
            </a:pPr>
            <a:r>
              <a:rPr lang="uk-UA" altLang="ru-RU" sz="2400" dirty="0">
                <a:latin typeface="Times New Roman" panose="02020603050405020304" pitchFamily="18" charset="0"/>
                <a:ea typeface="Arial Unicode MS"/>
                <a:cs typeface="Times New Roman" panose="02020603050405020304" pitchFamily="18" charset="0"/>
              </a:rPr>
              <a:t> </a:t>
            </a:r>
            <a:r>
              <a:rPr lang="ru-RU" sz="1800" b="1" dirty="0" err="1">
                <a:effectLst/>
                <a:latin typeface="Times New Roman" panose="02020603050405020304" pitchFamily="18" charset="0"/>
                <a:ea typeface="Calibri" panose="020F0502020204030204" pitchFamily="34" charset="0"/>
              </a:rPr>
              <a:t>Початкові</a:t>
            </a:r>
            <a:r>
              <a:rPr lang="ru-RU" sz="1800" b="1" dirty="0">
                <a:effectLst/>
                <a:latin typeface="Times New Roman" panose="02020603050405020304" pitchFamily="18" charset="0"/>
                <a:ea typeface="Calibri" panose="020F0502020204030204" pitchFamily="34" charset="0"/>
              </a:rPr>
              <a:t> та </a:t>
            </a:r>
            <a:r>
              <a:rPr lang="ru-RU" sz="1800" b="1" dirty="0" err="1">
                <a:effectLst/>
                <a:latin typeface="Times New Roman" panose="02020603050405020304" pitchFamily="18" charset="0"/>
                <a:ea typeface="Calibri" panose="020F0502020204030204" pitchFamily="34" charset="0"/>
              </a:rPr>
              <a:t>щомісячні</a:t>
            </a:r>
            <a:r>
              <a:rPr lang="ru-RU" sz="1800" b="1" dirty="0">
                <a:effectLst/>
                <a:latin typeface="Times New Roman" panose="02020603050405020304" pitchFamily="18" charset="0"/>
                <a:ea typeface="Calibri" panose="020F0502020204030204" pitchFamily="34" charset="0"/>
              </a:rPr>
              <a:t> </a:t>
            </a:r>
            <a:r>
              <a:rPr lang="ru-RU" sz="1800" b="1" dirty="0" err="1">
                <a:effectLst/>
                <a:latin typeface="Times New Roman" panose="02020603050405020304" pitchFamily="18" charset="0"/>
                <a:ea typeface="Calibri" panose="020F0502020204030204" pitchFamily="34" charset="0"/>
              </a:rPr>
              <a:t>витрати</a:t>
            </a:r>
            <a:r>
              <a:rPr lang="ru-RU" sz="1800" b="1" dirty="0">
                <a:effectLst/>
                <a:latin typeface="Times New Roman" panose="02020603050405020304" pitchFamily="18" charset="0"/>
                <a:ea typeface="Calibri" panose="020F0502020204030204" pitchFamily="34" charset="0"/>
              </a:rPr>
              <a:t> на </a:t>
            </a:r>
            <a:r>
              <a:rPr lang="ru-RU" sz="1800" b="1" dirty="0" err="1">
                <a:effectLst/>
                <a:latin typeface="Times New Roman" panose="02020603050405020304" pitchFamily="18" charset="0"/>
                <a:ea typeface="Calibri" panose="020F0502020204030204" pitchFamily="34" charset="0"/>
              </a:rPr>
              <a:t>ведення</a:t>
            </a:r>
            <a:r>
              <a:rPr lang="ru-RU" sz="1800" b="1" dirty="0">
                <a:effectLst/>
                <a:latin typeface="Times New Roman" panose="02020603050405020304" pitchFamily="18" charset="0"/>
                <a:ea typeface="Calibri" panose="020F0502020204030204" pitchFamily="34" charset="0"/>
              </a:rPr>
              <a:t> </a:t>
            </a:r>
            <a:r>
              <a:rPr lang="ru-RU" sz="1800" b="1" dirty="0" err="1">
                <a:effectLst/>
                <a:latin typeface="Times New Roman" panose="02020603050405020304" pitchFamily="18" charset="0"/>
                <a:ea typeface="Calibri" panose="020F0502020204030204" pitchFamily="34" charset="0"/>
              </a:rPr>
              <a:t>бізнесу</a:t>
            </a:r>
            <a:r>
              <a:rPr lang="ru-RU" sz="1800" b="1" dirty="0">
                <a:effectLst/>
                <a:latin typeface="Times New Roman" panose="02020603050405020304" pitchFamily="18" charset="0"/>
                <a:ea typeface="Calibri" panose="020F0502020204030204" pitchFamily="34" charset="0"/>
              </a:rPr>
              <a:t> на </a:t>
            </a:r>
            <a:r>
              <a:rPr lang="en-US" sz="1800" b="1" dirty="0">
                <a:effectLst/>
                <a:latin typeface="Times New Roman" panose="02020603050405020304" pitchFamily="18" charset="0"/>
                <a:ea typeface="Calibri" panose="020F0502020204030204" pitchFamily="34" charset="0"/>
              </a:rPr>
              <a:t>Amazon</a:t>
            </a:r>
            <a:r>
              <a:rPr lang="ru-UA" sz="2400" dirty="0">
                <a:effectLst/>
              </a:rPr>
              <a:t> </a:t>
            </a:r>
            <a:endParaRPr lang="ru-RU" altLang="ru-RU" sz="2400" dirty="0">
              <a:latin typeface="Times New Roman" panose="02020603050405020304" pitchFamily="18" charset="0"/>
              <a:ea typeface="Arial Unicode MS"/>
              <a:cs typeface="Times New Roman" panose="02020603050405020304" pitchFamily="18" charset="0"/>
            </a:endParaRPr>
          </a:p>
          <a:p>
            <a:pPr lvl="0" algn="ctr" eaLnBrk="0" fontAlgn="base" hangingPunct="0">
              <a:spcBef>
                <a:spcPct val="0"/>
              </a:spcBef>
              <a:spcAft>
                <a:spcPct val="0"/>
              </a:spcAft>
            </a:pPr>
            <a:endParaRPr lang="uk-UA" altLang="ru-RU" dirty="0">
              <a:latin typeface="Times New Roman" panose="02020603050405020304" pitchFamily="18" charset="0"/>
              <a:ea typeface="Arial Unicode MS"/>
              <a:cs typeface="Times New Roman" panose="02020603050405020304" pitchFamily="18" charset="0"/>
            </a:endParaRPr>
          </a:p>
        </p:txBody>
      </p:sp>
      <p:graphicFrame>
        <p:nvGraphicFramePr>
          <p:cNvPr id="3" name="Таблица 2">
            <a:extLst>
              <a:ext uri="{FF2B5EF4-FFF2-40B4-BE49-F238E27FC236}">
                <a16:creationId xmlns:a16="http://schemas.microsoft.com/office/drawing/2014/main" id="{104085D4-6D36-47AE-6918-F63509A40DFC}"/>
              </a:ext>
            </a:extLst>
          </p:cNvPr>
          <p:cNvGraphicFramePr>
            <a:graphicFrameLocks noGrp="1"/>
          </p:cNvGraphicFramePr>
          <p:nvPr>
            <p:extLst>
              <p:ext uri="{D42A27DB-BD31-4B8C-83A1-F6EECF244321}">
                <p14:modId xmlns:p14="http://schemas.microsoft.com/office/powerpoint/2010/main" val="3046000096"/>
              </p:ext>
            </p:extLst>
          </p:nvPr>
        </p:nvGraphicFramePr>
        <p:xfrm>
          <a:off x="838200" y="3024884"/>
          <a:ext cx="10515600" cy="2505079"/>
        </p:xfrm>
        <a:graphic>
          <a:graphicData uri="http://schemas.openxmlformats.org/drawingml/2006/table">
            <a:tbl>
              <a:tblPr firstRow="1" firstCol="1" bandRow="1">
                <a:tableStyleId>{5C22544A-7EE6-4342-B048-85BDC9FD1C3A}</a:tableStyleId>
              </a:tblPr>
              <a:tblGrid>
                <a:gridCol w="3505200">
                  <a:extLst>
                    <a:ext uri="{9D8B030D-6E8A-4147-A177-3AD203B41FA5}">
                      <a16:colId xmlns:a16="http://schemas.microsoft.com/office/drawing/2014/main" val="3754643670"/>
                    </a:ext>
                  </a:extLst>
                </a:gridCol>
                <a:gridCol w="3505200">
                  <a:extLst>
                    <a:ext uri="{9D8B030D-6E8A-4147-A177-3AD203B41FA5}">
                      <a16:colId xmlns:a16="http://schemas.microsoft.com/office/drawing/2014/main" val="1031548334"/>
                    </a:ext>
                  </a:extLst>
                </a:gridCol>
                <a:gridCol w="3505200">
                  <a:extLst>
                    <a:ext uri="{9D8B030D-6E8A-4147-A177-3AD203B41FA5}">
                      <a16:colId xmlns:a16="http://schemas.microsoft.com/office/drawing/2014/main" val="2500538190"/>
                    </a:ext>
                  </a:extLst>
                </a:gridCol>
              </a:tblGrid>
              <a:tr h="0">
                <a:tc>
                  <a:txBody>
                    <a:bodyPr/>
                    <a:lstStyle/>
                    <a:p>
                      <a:pPr algn="just">
                        <a:lnSpc>
                          <a:spcPct val="107000"/>
                        </a:lnSpc>
                        <a:spcAft>
                          <a:spcPts val="800"/>
                        </a:spcAft>
                      </a:pPr>
                      <a:r>
                        <a:rPr lang="uk-UA" sz="1600" dirty="0">
                          <a:effectLst/>
                        </a:rPr>
                        <a:t>Етап</a:t>
                      </a:r>
                      <a:endParaRPr lang="ru-U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uk-UA" sz="1600">
                          <a:effectLst/>
                        </a:rPr>
                        <a:t>Початкові витрати, дол. США</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uk-UA" sz="1600">
                          <a:effectLst/>
                        </a:rPr>
                        <a:t>Щомісячні витрати, дол США</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91563082"/>
                  </a:ext>
                </a:extLst>
              </a:tr>
              <a:tr h="0">
                <a:tc>
                  <a:txBody>
                    <a:bodyPr/>
                    <a:lstStyle/>
                    <a:p>
                      <a:pPr algn="just">
                        <a:lnSpc>
                          <a:spcPct val="107000"/>
                        </a:lnSpc>
                        <a:spcAft>
                          <a:spcPts val="800"/>
                        </a:spcAft>
                      </a:pPr>
                      <a:r>
                        <a:rPr lang="uk-UA" sz="1600">
                          <a:effectLst/>
                        </a:rPr>
                        <a:t>Реєстрація на Amazon</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600">
                          <a:effectLst/>
                        </a:rPr>
                        <a:t>500</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600">
                          <a:effectLst/>
                        </a:rPr>
                        <a:t>-</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03083878"/>
                  </a:ext>
                </a:extLst>
              </a:tr>
              <a:tr h="0">
                <a:tc>
                  <a:txBody>
                    <a:bodyPr/>
                    <a:lstStyle/>
                    <a:p>
                      <a:pPr algn="just">
                        <a:lnSpc>
                          <a:spcPct val="107000"/>
                        </a:lnSpc>
                        <a:spcAft>
                          <a:spcPts val="800"/>
                        </a:spcAft>
                      </a:pPr>
                      <a:r>
                        <a:rPr lang="uk-UA" sz="1600">
                          <a:effectLst/>
                        </a:rPr>
                        <a:t>Підготовка продуктів</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600" dirty="0">
                          <a:effectLst/>
                        </a:rPr>
                        <a:t>1300</a:t>
                      </a:r>
                      <a:endParaRPr lang="ru-U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600">
                          <a:effectLst/>
                        </a:rPr>
                        <a:t>-</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22531256"/>
                  </a:ext>
                </a:extLst>
              </a:tr>
              <a:tr h="0">
                <a:tc>
                  <a:txBody>
                    <a:bodyPr/>
                    <a:lstStyle/>
                    <a:p>
                      <a:pPr algn="just">
                        <a:lnSpc>
                          <a:spcPct val="107000"/>
                        </a:lnSpc>
                        <a:spcAft>
                          <a:spcPts val="800"/>
                        </a:spcAft>
                      </a:pPr>
                      <a:r>
                        <a:rPr lang="uk-UA" sz="1600">
                          <a:effectLst/>
                        </a:rPr>
                        <a:t>Обліковий запис та налаштування</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600" dirty="0">
                          <a:effectLst/>
                        </a:rPr>
                        <a:t>2300</a:t>
                      </a:r>
                      <a:endParaRPr lang="ru-U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600">
                          <a:effectLst/>
                        </a:rPr>
                        <a:t>800</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83337986"/>
                  </a:ext>
                </a:extLst>
              </a:tr>
              <a:tr h="0">
                <a:tc>
                  <a:txBody>
                    <a:bodyPr/>
                    <a:lstStyle/>
                    <a:p>
                      <a:pPr algn="just">
                        <a:lnSpc>
                          <a:spcPct val="107000"/>
                        </a:lnSpc>
                        <a:spcAft>
                          <a:spcPts val="800"/>
                        </a:spcAft>
                      </a:pPr>
                      <a:r>
                        <a:rPr lang="uk-UA" sz="1600">
                          <a:effectLst/>
                        </a:rPr>
                        <a:t>Інтеграція з системами Amazon</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600" dirty="0">
                          <a:effectLst/>
                        </a:rPr>
                        <a:t>3200</a:t>
                      </a:r>
                      <a:endParaRPr lang="ru-U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600">
                          <a:effectLst/>
                        </a:rPr>
                        <a:t>-</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71592951"/>
                  </a:ext>
                </a:extLst>
              </a:tr>
              <a:tr h="0">
                <a:tc>
                  <a:txBody>
                    <a:bodyPr/>
                    <a:lstStyle/>
                    <a:p>
                      <a:pPr algn="just">
                        <a:lnSpc>
                          <a:spcPct val="107000"/>
                        </a:lnSpc>
                        <a:spcAft>
                          <a:spcPts val="800"/>
                        </a:spcAft>
                      </a:pPr>
                      <a:r>
                        <a:rPr lang="uk-UA" sz="1600">
                          <a:effectLst/>
                        </a:rPr>
                        <a:t>Рекламна кампанія на Amazon</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600">
                          <a:effectLst/>
                        </a:rPr>
                        <a:t>5000</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600" dirty="0">
                          <a:effectLst/>
                        </a:rPr>
                        <a:t>Залежить від обраного бюджету</a:t>
                      </a:r>
                      <a:endParaRPr lang="ru-U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64569236"/>
                  </a:ext>
                </a:extLst>
              </a:tr>
              <a:tr h="0">
                <a:tc>
                  <a:txBody>
                    <a:bodyPr/>
                    <a:lstStyle/>
                    <a:p>
                      <a:pPr algn="just">
                        <a:lnSpc>
                          <a:spcPct val="107000"/>
                        </a:lnSpc>
                        <a:spcAft>
                          <a:spcPts val="800"/>
                        </a:spcAft>
                      </a:pPr>
                      <a:r>
                        <a:rPr lang="uk-UA" sz="1600">
                          <a:effectLst/>
                        </a:rPr>
                        <a:t>Обробка та доставка замовлень</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600">
                          <a:effectLst/>
                        </a:rPr>
                        <a:t>2400</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600" dirty="0">
                          <a:effectLst/>
                        </a:rPr>
                        <a:t>Залежить від кількості замовлень</a:t>
                      </a:r>
                      <a:endParaRPr lang="ru-U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30054271"/>
                  </a:ext>
                </a:extLst>
              </a:tr>
              <a:tr h="0">
                <a:tc>
                  <a:txBody>
                    <a:bodyPr/>
                    <a:lstStyle/>
                    <a:p>
                      <a:pPr algn="just">
                        <a:lnSpc>
                          <a:spcPct val="107000"/>
                        </a:lnSpc>
                        <a:spcAft>
                          <a:spcPts val="800"/>
                        </a:spcAft>
                      </a:pPr>
                      <a:r>
                        <a:rPr lang="uk-UA" sz="1600">
                          <a:effectLst/>
                        </a:rPr>
                        <a:t>Обслуговування замовлень та підтримка</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600">
                          <a:effectLst/>
                        </a:rPr>
                        <a:t>2500</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600" dirty="0">
                          <a:effectLst/>
                        </a:rPr>
                        <a:t>2500</a:t>
                      </a:r>
                      <a:endParaRPr lang="ru-U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77750353"/>
                  </a:ext>
                </a:extLst>
              </a:tr>
              <a:tr h="0">
                <a:tc>
                  <a:txBody>
                    <a:bodyPr/>
                    <a:lstStyle/>
                    <a:p>
                      <a:pPr algn="just">
                        <a:lnSpc>
                          <a:spcPct val="107000"/>
                        </a:lnSpc>
                        <a:spcAft>
                          <a:spcPts val="800"/>
                        </a:spcAft>
                      </a:pPr>
                      <a:r>
                        <a:rPr lang="uk-UA" sz="1600">
                          <a:effectLst/>
                        </a:rPr>
                        <a:t>Партнерські програми та просування</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600">
                          <a:effectLst/>
                        </a:rPr>
                        <a:t>2500</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600" dirty="0">
                          <a:effectLst/>
                        </a:rPr>
                        <a:t>1500</a:t>
                      </a:r>
                      <a:endParaRPr lang="ru-U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77809686"/>
                  </a:ext>
                </a:extLst>
              </a:tr>
            </a:tbl>
          </a:graphicData>
        </a:graphic>
      </p:graphicFrame>
    </p:spTree>
    <p:extLst>
      <p:ext uri="{BB962C8B-B14F-4D97-AF65-F5344CB8AC3E}">
        <p14:creationId xmlns:p14="http://schemas.microsoft.com/office/powerpoint/2010/main" val="2888494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кутник 9"/>
          <p:cNvSpPr/>
          <p:nvPr/>
        </p:nvSpPr>
        <p:spPr>
          <a:xfrm>
            <a:off x="0" y="1"/>
            <a:ext cx="12192000" cy="113241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sz="2400" dirty="0"/>
          </a:p>
        </p:txBody>
      </p:sp>
      <p:pic>
        <p:nvPicPr>
          <p:cNvPr id="12291" name="Рисунок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0900" y="137584"/>
            <a:ext cx="5842000" cy="903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Прямокутник 8"/>
          <p:cNvSpPr/>
          <p:nvPr/>
        </p:nvSpPr>
        <p:spPr>
          <a:xfrm>
            <a:off x="0" y="6540501"/>
            <a:ext cx="12192000" cy="317500"/>
          </a:xfrm>
          <a:prstGeom prst="rect">
            <a:avLst/>
          </a:prstGeom>
          <a:solidFill>
            <a:srgbClr val="DCE6F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uk-UA" sz="1333" dirty="0">
                <a:solidFill>
                  <a:srgbClr val="2D4BA5"/>
                </a:solidFill>
                <a:latin typeface="Arial" panose="020B0604020202020204" pitchFamily="34" charset="0"/>
                <a:cs typeface="Arial" panose="020B0604020202020204" pitchFamily="34" charset="0"/>
              </a:rPr>
              <a:t>м. Житомир, вул. Чуднівська, 103, </a:t>
            </a:r>
            <a:r>
              <a:rPr lang="uk-UA" sz="1333" dirty="0" err="1">
                <a:solidFill>
                  <a:srgbClr val="2D4BA5"/>
                </a:solidFill>
                <a:latin typeface="Arial" panose="020B0604020202020204" pitchFamily="34" charset="0"/>
                <a:cs typeface="Arial" panose="020B0604020202020204" pitchFamily="34" charset="0"/>
              </a:rPr>
              <a:t>тел</a:t>
            </a:r>
            <a:r>
              <a:rPr lang="uk-UA" sz="1333" dirty="0">
                <a:solidFill>
                  <a:srgbClr val="2D4BA5"/>
                </a:solidFill>
                <a:latin typeface="Arial" panose="020B0604020202020204" pitchFamily="34" charset="0"/>
                <a:cs typeface="Arial" panose="020B0604020202020204" pitchFamily="34" charset="0"/>
              </a:rPr>
              <a:t>. +38-0412-24-14-22, </a:t>
            </a:r>
            <a:r>
              <a:rPr lang="en-US" sz="1333" dirty="0">
                <a:solidFill>
                  <a:srgbClr val="2D4BA5"/>
                </a:solidFill>
                <a:latin typeface="Arial" panose="020B0604020202020204" pitchFamily="34" charset="0"/>
                <a:cs typeface="Arial" panose="020B0604020202020204" pitchFamily="34" charset="0"/>
              </a:rPr>
              <a:t>https://ztu.edu.ua, e-mail: rector@ztu.edu.ua</a:t>
            </a:r>
            <a:endParaRPr lang="uk-UA" sz="1333" dirty="0">
              <a:solidFill>
                <a:srgbClr val="2D4BA5"/>
              </a:solidFill>
              <a:latin typeface="Arial" panose="020B0604020202020204" pitchFamily="34" charset="0"/>
              <a:cs typeface="Arial" panose="020B0604020202020204" pitchFamily="34" charset="0"/>
            </a:endParaRPr>
          </a:p>
        </p:txBody>
      </p:sp>
      <p:pic>
        <p:nvPicPr>
          <p:cNvPr id="12293" name="Рисунок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917" y="105834"/>
            <a:ext cx="2986616" cy="903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Рисунок 2"/>
          <p:cNvPicPr>
            <a:picLocks noChangeAspect="1" noChangeArrowheads="1"/>
          </p:cNvPicPr>
          <p:nvPr/>
        </p:nvPicPr>
        <p:blipFill>
          <a:blip r:embed="rId4" cstate="print">
            <a:extLst>
              <a:ext uri="{28A0092B-C50C-407E-A947-70E740481C1C}">
                <a14:useLocalDpi xmlns:a14="http://schemas.microsoft.com/office/drawing/2010/main" val="0"/>
              </a:ext>
            </a:extLst>
          </a:blip>
          <a:srcRect r="66924" b="23732"/>
          <a:stretch>
            <a:fillRect/>
          </a:stretch>
        </p:blipFill>
        <p:spPr bwMode="auto">
          <a:xfrm>
            <a:off x="11176001" y="177800"/>
            <a:ext cx="886884"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9127068" y="234951"/>
            <a:ext cx="2224617" cy="768349"/>
          </a:xfrm>
          <a:prstGeom prst="rect">
            <a:avLst/>
          </a:prstGeom>
          <a:noFill/>
        </p:spPr>
        <p:txBody>
          <a:bodyPr wrap="none"/>
          <a:lstStyle/>
          <a:p>
            <a:pPr algn="ctr">
              <a:defRPr/>
            </a:pPr>
            <a:r>
              <a:rPr lang="uk-UA" sz="1400" b="1" spc="-40" dirty="0">
                <a:solidFill>
                  <a:srgbClr val="2D4BA5"/>
                </a:solidFill>
              </a:rPr>
              <a:t>ФАКУЛЬТЕТ БІЗНЕСУ </a:t>
            </a:r>
          </a:p>
          <a:p>
            <a:pPr algn="ctr">
              <a:defRPr/>
            </a:pPr>
            <a:r>
              <a:rPr lang="uk-UA" sz="1400" b="1" spc="-40" dirty="0">
                <a:solidFill>
                  <a:srgbClr val="2D4BA5"/>
                </a:solidFill>
              </a:rPr>
              <a:t>ТА СФЕРИ</a:t>
            </a:r>
          </a:p>
          <a:p>
            <a:pPr algn="ctr">
              <a:defRPr/>
            </a:pPr>
            <a:r>
              <a:rPr lang="uk-UA" sz="1400" b="1" spc="-40" dirty="0">
                <a:solidFill>
                  <a:srgbClr val="2D4BA5"/>
                </a:solidFill>
              </a:rPr>
              <a:t>ОБСЛУГОВУВАННЯ</a:t>
            </a:r>
          </a:p>
        </p:txBody>
      </p:sp>
      <p:sp>
        <p:nvSpPr>
          <p:cNvPr id="12451" name="Rectangle 281">
            <a:extLst>
              <a:ext uri="{FF2B5EF4-FFF2-40B4-BE49-F238E27FC236}">
                <a16:creationId xmlns:a16="http://schemas.microsoft.com/office/drawing/2014/main" id="{ECC2A2B8-690F-4AB6-AE9E-0FC62D3A4A1E}"/>
              </a:ext>
            </a:extLst>
          </p:cNvPr>
          <p:cNvSpPr>
            <a:spLocks noChangeArrowheads="1"/>
          </p:cNvSpPr>
          <p:nvPr/>
        </p:nvSpPr>
        <p:spPr bwMode="auto">
          <a:xfrm>
            <a:off x="3390900" y="153785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2" name="Rectangle 21">
            <a:extLst>
              <a:ext uri="{FF2B5EF4-FFF2-40B4-BE49-F238E27FC236}">
                <a16:creationId xmlns:a16="http://schemas.microsoft.com/office/drawing/2014/main" id="{F52D540A-706D-4C9A-A65F-75542080AB72}"/>
              </a:ext>
            </a:extLst>
          </p:cNvPr>
          <p:cNvSpPr>
            <a:spLocks noChangeArrowheads="1"/>
          </p:cNvSpPr>
          <p:nvPr/>
        </p:nvSpPr>
        <p:spPr bwMode="auto">
          <a:xfrm>
            <a:off x="179917" y="1136076"/>
            <a:ext cx="3437041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87" name="Прямоугольник 86">
            <a:extLst>
              <a:ext uri="{FF2B5EF4-FFF2-40B4-BE49-F238E27FC236}">
                <a16:creationId xmlns:a16="http://schemas.microsoft.com/office/drawing/2014/main" id="{C4A0B4B2-2747-4F72-BE4F-3770263B4FF8}"/>
              </a:ext>
            </a:extLst>
          </p:cNvPr>
          <p:cNvSpPr/>
          <p:nvPr/>
        </p:nvSpPr>
        <p:spPr>
          <a:xfrm>
            <a:off x="1488957" y="5555098"/>
            <a:ext cx="10351639" cy="463397"/>
          </a:xfrm>
          <a:prstGeom prst="rect">
            <a:avLst/>
          </a:prstGeom>
        </p:spPr>
        <p:txBody>
          <a:bodyPr wrap="square">
            <a:spAutoFit/>
          </a:bodyPr>
          <a:lstStyle/>
          <a:p>
            <a:pPr algn="ctr">
              <a:lnSpc>
                <a:spcPct val="150000"/>
              </a:lnSpc>
              <a:spcAft>
                <a:spcPts val="0"/>
              </a:spcAft>
            </a:pPr>
            <a:r>
              <a:rPr lang="ru-RU" dirty="0">
                <a:latin typeface="Times New Roman" panose="02020603050405020304" pitchFamily="18" charset="0"/>
                <a:ea typeface="Times New Roman" panose="02020603050405020304" pitchFamily="18" charset="0"/>
              </a:rPr>
              <a:t>Рис. 7. </a:t>
            </a:r>
            <a:r>
              <a:rPr lang="uk-UA" sz="1800" dirty="0">
                <a:effectLst/>
                <a:latin typeface="Times New Roman" panose="02020603050405020304" pitchFamily="18" charset="0"/>
                <a:ea typeface="Calibri" panose="020F0502020204030204" pitchFamily="34" charset="0"/>
              </a:rPr>
              <a:t>Вплив інтернет-торгівлі на підвищення ефективності діяльності підприємства</a:t>
            </a:r>
            <a:r>
              <a:rPr lang="ru-UA" dirty="0">
                <a:effectLst/>
              </a:rPr>
              <a:t> </a:t>
            </a:r>
            <a:endParaRPr lang="ru-RU" dirty="0">
              <a:effectLst/>
              <a:latin typeface="Times New Roman" panose="02020603050405020304" pitchFamily="18" charset="0"/>
              <a:ea typeface="Times New Roman" panose="02020603050405020304" pitchFamily="18" charset="0"/>
            </a:endParaRPr>
          </a:p>
        </p:txBody>
      </p:sp>
      <p:graphicFrame>
        <p:nvGraphicFramePr>
          <p:cNvPr id="3" name="Схема 2">
            <a:extLst>
              <a:ext uri="{FF2B5EF4-FFF2-40B4-BE49-F238E27FC236}">
                <a16:creationId xmlns:a16="http://schemas.microsoft.com/office/drawing/2014/main" id="{F0E9BBEA-F29D-3E71-9486-1481BCA5ED40}"/>
              </a:ext>
            </a:extLst>
          </p:cNvPr>
          <p:cNvGraphicFramePr/>
          <p:nvPr/>
        </p:nvGraphicFramePr>
        <p:xfrm>
          <a:off x="3171825" y="1509077"/>
          <a:ext cx="5848350" cy="383984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1700081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10" name="Прямокутник 9"/>
          <p:cNvSpPr/>
          <p:nvPr/>
        </p:nvSpPr>
        <p:spPr>
          <a:xfrm>
            <a:off x="0" y="1"/>
            <a:ext cx="12192000" cy="113241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sz="2400" dirty="0"/>
          </a:p>
        </p:txBody>
      </p:sp>
      <p:pic>
        <p:nvPicPr>
          <p:cNvPr id="12291" name="Рисунок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0900" y="137584"/>
            <a:ext cx="5842000" cy="903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Прямокутник 8"/>
          <p:cNvSpPr/>
          <p:nvPr/>
        </p:nvSpPr>
        <p:spPr>
          <a:xfrm>
            <a:off x="0" y="6540501"/>
            <a:ext cx="12192000" cy="317500"/>
          </a:xfrm>
          <a:prstGeom prst="rect">
            <a:avLst/>
          </a:prstGeom>
          <a:solidFill>
            <a:srgbClr val="DCE6F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uk-UA" sz="1333" dirty="0">
                <a:solidFill>
                  <a:srgbClr val="2D4BA5"/>
                </a:solidFill>
                <a:latin typeface="Arial" panose="020B0604020202020204" pitchFamily="34" charset="0"/>
                <a:cs typeface="Arial" panose="020B0604020202020204" pitchFamily="34" charset="0"/>
              </a:rPr>
              <a:t>м. Житомир, вул. Чуднівська, 103, </a:t>
            </a:r>
            <a:r>
              <a:rPr lang="uk-UA" sz="1333" dirty="0" err="1">
                <a:solidFill>
                  <a:srgbClr val="2D4BA5"/>
                </a:solidFill>
                <a:latin typeface="Arial" panose="020B0604020202020204" pitchFamily="34" charset="0"/>
                <a:cs typeface="Arial" panose="020B0604020202020204" pitchFamily="34" charset="0"/>
              </a:rPr>
              <a:t>тел</a:t>
            </a:r>
            <a:r>
              <a:rPr lang="uk-UA" sz="1333" dirty="0">
                <a:solidFill>
                  <a:srgbClr val="2D4BA5"/>
                </a:solidFill>
                <a:latin typeface="Arial" panose="020B0604020202020204" pitchFamily="34" charset="0"/>
                <a:cs typeface="Arial" panose="020B0604020202020204" pitchFamily="34" charset="0"/>
              </a:rPr>
              <a:t>. +38-0412-24-14-22, </a:t>
            </a:r>
            <a:r>
              <a:rPr lang="en-US" sz="1333" dirty="0">
                <a:solidFill>
                  <a:srgbClr val="2D4BA5"/>
                </a:solidFill>
                <a:latin typeface="Arial" panose="020B0604020202020204" pitchFamily="34" charset="0"/>
                <a:cs typeface="Arial" panose="020B0604020202020204" pitchFamily="34" charset="0"/>
              </a:rPr>
              <a:t>https://ztu.edu.ua, e-mail: rector@ztu.edu.ua</a:t>
            </a:r>
            <a:endParaRPr lang="uk-UA" sz="1333" dirty="0">
              <a:solidFill>
                <a:srgbClr val="2D4BA5"/>
              </a:solidFill>
              <a:latin typeface="Arial" panose="020B0604020202020204" pitchFamily="34" charset="0"/>
              <a:cs typeface="Arial" panose="020B0604020202020204" pitchFamily="34" charset="0"/>
            </a:endParaRPr>
          </a:p>
        </p:txBody>
      </p:sp>
      <p:pic>
        <p:nvPicPr>
          <p:cNvPr id="12293" name="Рисунок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917" y="105834"/>
            <a:ext cx="2986616" cy="903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Рисунок 2"/>
          <p:cNvPicPr>
            <a:picLocks noChangeAspect="1" noChangeArrowheads="1"/>
          </p:cNvPicPr>
          <p:nvPr/>
        </p:nvPicPr>
        <p:blipFill>
          <a:blip r:embed="rId4" cstate="print">
            <a:extLst>
              <a:ext uri="{28A0092B-C50C-407E-A947-70E740481C1C}">
                <a14:useLocalDpi xmlns:a14="http://schemas.microsoft.com/office/drawing/2010/main" val="0"/>
              </a:ext>
            </a:extLst>
          </a:blip>
          <a:srcRect r="66924" b="23732"/>
          <a:stretch>
            <a:fillRect/>
          </a:stretch>
        </p:blipFill>
        <p:spPr bwMode="auto">
          <a:xfrm>
            <a:off x="11176001" y="177800"/>
            <a:ext cx="886884"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9127068" y="234951"/>
            <a:ext cx="2224617" cy="768349"/>
          </a:xfrm>
          <a:prstGeom prst="rect">
            <a:avLst/>
          </a:prstGeom>
          <a:noFill/>
        </p:spPr>
        <p:txBody>
          <a:bodyPr wrap="none"/>
          <a:lstStyle/>
          <a:p>
            <a:pPr algn="ctr">
              <a:defRPr/>
            </a:pPr>
            <a:r>
              <a:rPr lang="uk-UA" sz="1400" b="1" spc="-40" dirty="0">
                <a:solidFill>
                  <a:srgbClr val="2D4BA5"/>
                </a:solidFill>
              </a:rPr>
              <a:t>ФАКУЛЬТЕТ БІЗНЕСУ </a:t>
            </a:r>
          </a:p>
          <a:p>
            <a:pPr algn="ctr">
              <a:defRPr/>
            </a:pPr>
            <a:r>
              <a:rPr lang="uk-UA" sz="1400" b="1" spc="-40" dirty="0">
                <a:solidFill>
                  <a:srgbClr val="2D4BA5"/>
                </a:solidFill>
              </a:rPr>
              <a:t>ТА СФЕРИ</a:t>
            </a:r>
          </a:p>
          <a:p>
            <a:pPr algn="ctr">
              <a:defRPr/>
            </a:pPr>
            <a:r>
              <a:rPr lang="uk-UA" sz="1400" b="1" spc="-40" dirty="0">
                <a:solidFill>
                  <a:srgbClr val="2D4BA5"/>
                </a:solidFill>
              </a:rPr>
              <a:t>ОБСЛУГОВУВАННЯ</a:t>
            </a:r>
          </a:p>
        </p:txBody>
      </p:sp>
      <p:sp>
        <p:nvSpPr>
          <p:cNvPr id="2" name="Rectangle 21">
            <a:extLst>
              <a:ext uri="{FF2B5EF4-FFF2-40B4-BE49-F238E27FC236}">
                <a16:creationId xmlns:a16="http://schemas.microsoft.com/office/drawing/2014/main" id="{F52D540A-706D-4C9A-A65F-75542080AB72}"/>
              </a:ext>
            </a:extLst>
          </p:cNvPr>
          <p:cNvSpPr>
            <a:spLocks noChangeArrowheads="1"/>
          </p:cNvSpPr>
          <p:nvPr/>
        </p:nvSpPr>
        <p:spPr bwMode="auto">
          <a:xfrm>
            <a:off x="179917" y="1136076"/>
            <a:ext cx="3437041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6" name="TextBox 5"/>
          <p:cNvSpPr txBox="1"/>
          <p:nvPr/>
        </p:nvSpPr>
        <p:spPr>
          <a:xfrm>
            <a:off x="3166533" y="3429000"/>
            <a:ext cx="5891494" cy="769441"/>
          </a:xfrm>
          <a:prstGeom prst="rect">
            <a:avLst/>
          </a:prstGeom>
          <a:noFill/>
        </p:spPr>
        <p:txBody>
          <a:bodyPr wrap="square" rtlCol="0">
            <a:spAutoFit/>
          </a:bodyPr>
          <a:lstStyle/>
          <a:p>
            <a:pPr algn="ctr"/>
            <a:r>
              <a:rPr lang="uk-UA" sz="4400" dirty="0">
                <a:latin typeface="Times New Roman" panose="02020603050405020304" pitchFamily="18" charset="0"/>
                <a:cs typeface="Times New Roman" panose="02020603050405020304" pitchFamily="18" charset="0"/>
              </a:rPr>
              <a:t>Дякуємо за увагу!</a:t>
            </a:r>
            <a:endParaRPr lang="ru-RU"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9721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кутник 9"/>
          <p:cNvSpPr/>
          <p:nvPr/>
        </p:nvSpPr>
        <p:spPr>
          <a:xfrm>
            <a:off x="0" y="1"/>
            <a:ext cx="12192000" cy="113241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sz="2400" dirty="0"/>
          </a:p>
        </p:txBody>
      </p:sp>
      <p:pic>
        <p:nvPicPr>
          <p:cNvPr id="12291" name="Рисунок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0900" y="137584"/>
            <a:ext cx="5842000" cy="903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Прямокутник 8"/>
          <p:cNvSpPr/>
          <p:nvPr/>
        </p:nvSpPr>
        <p:spPr>
          <a:xfrm>
            <a:off x="0" y="6540501"/>
            <a:ext cx="12192000" cy="317500"/>
          </a:xfrm>
          <a:prstGeom prst="rect">
            <a:avLst/>
          </a:prstGeom>
          <a:solidFill>
            <a:srgbClr val="DCE6F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uk-UA" sz="1333" dirty="0">
                <a:solidFill>
                  <a:srgbClr val="2D4BA5"/>
                </a:solidFill>
                <a:latin typeface="Arial" panose="020B0604020202020204" pitchFamily="34" charset="0"/>
                <a:cs typeface="Arial" panose="020B0604020202020204" pitchFamily="34" charset="0"/>
              </a:rPr>
              <a:t>м. Житомир, вул. Чуднівська, 103, </a:t>
            </a:r>
            <a:r>
              <a:rPr lang="uk-UA" sz="1333" dirty="0" err="1">
                <a:solidFill>
                  <a:srgbClr val="2D4BA5"/>
                </a:solidFill>
                <a:latin typeface="Arial" panose="020B0604020202020204" pitchFamily="34" charset="0"/>
                <a:cs typeface="Arial" panose="020B0604020202020204" pitchFamily="34" charset="0"/>
              </a:rPr>
              <a:t>тел</a:t>
            </a:r>
            <a:r>
              <a:rPr lang="uk-UA" sz="1333" dirty="0">
                <a:solidFill>
                  <a:srgbClr val="2D4BA5"/>
                </a:solidFill>
                <a:latin typeface="Arial" panose="020B0604020202020204" pitchFamily="34" charset="0"/>
                <a:cs typeface="Arial" panose="020B0604020202020204" pitchFamily="34" charset="0"/>
              </a:rPr>
              <a:t>. +38-0412-24-14-22, </a:t>
            </a:r>
            <a:r>
              <a:rPr lang="en-US" sz="1333" dirty="0">
                <a:solidFill>
                  <a:srgbClr val="2D4BA5"/>
                </a:solidFill>
                <a:latin typeface="Arial" panose="020B0604020202020204" pitchFamily="34" charset="0"/>
                <a:cs typeface="Arial" panose="020B0604020202020204" pitchFamily="34" charset="0"/>
              </a:rPr>
              <a:t>https://ztu.edu.ua, e-mail: rector@ztu.edu.ua</a:t>
            </a:r>
            <a:endParaRPr lang="uk-UA" sz="1333" dirty="0">
              <a:solidFill>
                <a:srgbClr val="2D4BA5"/>
              </a:solidFill>
              <a:latin typeface="Arial" panose="020B0604020202020204" pitchFamily="34" charset="0"/>
              <a:cs typeface="Arial" panose="020B0604020202020204" pitchFamily="34" charset="0"/>
            </a:endParaRPr>
          </a:p>
        </p:txBody>
      </p:sp>
      <p:pic>
        <p:nvPicPr>
          <p:cNvPr id="12293" name="Рисунок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917" y="105834"/>
            <a:ext cx="2986616" cy="903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Рисунок 2"/>
          <p:cNvPicPr>
            <a:picLocks noChangeAspect="1" noChangeArrowheads="1"/>
          </p:cNvPicPr>
          <p:nvPr/>
        </p:nvPicPr>
        <p:blipFill>
          <a:blip r:embed="rId4" cstate="print">
            <a:extLst>
              <a:ext uri="{28A0092B-C50C-407E-A947-70E740481C1C}">
                <a14:useLocalDpi xmlns:a14="http://schemas.microsoft.com/office/drawing/2010/main" val="0"/>
              </a:ext>
            </a:extLst>
          </a:blip>
          <a:srcRect r="66924" b="23732"/>
          <a:stretch>
            <a:fillRect/>
          </a:stretch>
        </p:blipFill>
        <p:spPr bwMode="auto">
          <a:xfrm>
            <a:off x="11176001" y="177800"/>
            <a:ext cx="886884"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9127068" y="234951"/>
            <a:ext cx="2224617" cy="768349"/>
          </a:xfrm>
          <a:prstGeom prst="rect">
            <a:avLst/>
          </a:prstGeom>
          <a:noFill/>
        </p:spPr>
        <p:txBody>
          <a:bodyPr wrap="none"/>
          <a:lstStyle/>
          <a:p>
            <a:pPr algn="ctr">
              <a:defRPr/>
            </a:pPr>
            <a:r>
              <a:rPr lang="uk-UA" sz="1400" b="1" spc="-40" dirty="0">
                <a:solidFill>
                  <a:srgbClr val="2D4BA5"/>
                </a:solidFill>
              </a:rPr>
              <a:t>ФАКУЛЬТЕТ БІЗНЕСУ </a:t>
            </a:r>
          </a:p>
          <a:p>
            <a:pPr algn="ctr">
              <a:defRPr/>
            </a:pPr>
            <a:r>
              <a:rPr lang="uk-UA" sz="1400" b="1" spc="-40" dirty="0">
                <a:solidFill>
                  <a:srgbClr val="2D4BA5"/>
                </a:solidFill>
              </a:rPr>
              <a:t>ТА СФЕРИ</a:t>
            </a:r>
          </a:p>
          <a:p>
            <a:pPr algn="ctr">
              <a:defRPr/>
            </a:pPr>
            <a:r>
              <a:rPr lang="uk-UA" sz="1400" b="1" spc="-40" dirty="0">
                <a:solidFill>
                  <a:srgbClr val="2D4BA5"/>
                </a:solidFill>
              </a:rPr>
              <a:t>ОБСЛУГОВУВАННЯ</a:t>
            </a:r>
          </a:p>
        </p:txBody>
      </p:sp>
      <p:sp>
        <p:nvSpPr>
          <p:cNvPr id="6" name="Объект 5">
            <a:extLst>
              <a:ext uri="{FF2B5EF4-FFF2-40B4-BE49-F238E27FC236}">
                <a16:creationId xmlns:a16="http://schemas.microsoft.com/office/drawing/2014/main" id="{B771BFB8-F463-4300-BC2A-44388302E845}"/>
              </a:ext>
            </a:extLst>
          </p:cNvPr>
          <p:cNvSpPr>
            <a:spLocks noGrp="1"/>
          </p:cNvSpPr>
          <p:nvPr>
            <p:ph idx="1"/>
          </p:nvPr>
        </p:nvSpPr>
        <p:spPr/>
        <p:txBody>
          <a:bodyPr>
            <a:normAutofit/>
          </a:bodyPr>
          <a:lstStyle/>
          <a:p>
            <a:pPr marL="0" indent="0" algn="ctr">
              <a:buNone/>
            </a:pPr>
            <a:r>
              <a:rPr lang="uk-UA" i="1" dirty="0">
                <a:solidFill>
                  <a:srgbClr val="0070C0"/>
                </a:solidFill>
                <a:latin typeface="Times New Roman" panose="02020603050405020304" pitchFamily="18" charset="0"/>
                <a:cs typeface="Times New Roman" panose="02020603050405020304" pitchFamily="18" charset="0"/>
              </a:rPr>
              <a:t>Мета дослідження</a:t>
            </a:r>
          </a:p>
          <a:p>
            <a:pPr marL="0" indent="0" algn="ctr">
              <a:buNone/>
            </a:pPr>
            <a:r>
              <a:rPr lang="uk-UA"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дослідити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торгівлю</a:t>
            </a:r>
            <a:r>
              <a:rPr lang="ru-RU" dirty="0">
                <a:latin typeface="Times New Roman" panose="02020603050405020304" pitchFamily="18" charset="0"/>
                <a:cs typeface="Times New Roman" panose="02020603050405020304" pitchFamily="18" charset="0"/>
              </a:rPr>
              <a:t> на </a:t>
            </a:r>
            <a:r>
              <a:rPr lang="ru-RU" dirty="0" err="1">
                <a:latin typeface="Times New Roman" panose="02020603050405020304" pitchFamily="18" charset="0"/>
                <a:cs typeface="Times New Roman" panose="02020603050405020304" pitchFamily="18" charset="0"/>
              </a:rPr>
              <a:t>світових</a:t>
            </a:r>
            <a:r>
              <a:rPr lang="ru-RU" dirty="0">
                <a:latin typeface="Times New Roman" panose="02020603050405020304" pitchFamily="18" charset="0"/>
                <a:cs typeface="Times New Roman" panose="02020603050405020304" pitchFamily="18" charset="0"/>
              </a:rPr>
              <a:t> маркетплейсах</a:t>
            </a:r>
            <a:endParaRPr lang="uk-UA" b="1" i="1" dirty="0">
              <a:solidFill>
                <a:schemeClr val="accent1"/>
              </a:solidFill>
              <a:latin typeface="Times New Roman" pitchFamily="18" charset="0"/>
              <a:cs typeface="Times New Roman" pitchFamily="18" charset="0"/>
            </a:endParaRPr>
          </a:p>
          <a:p>
            <a:pPr marL="0" indent="0" algn="ctr">
              <a:buNone/>
            </a:pPr>
            <a:r>
              <a:rPr lang="uk-UA" i="1" dirty="0">
                <a:solidFill>
                  <a:srgbClr val="0070C0"/>
                </a:solidFill>
                <a:latin typeface="Times New Roman" panose="02020603050405020304" pitchFamily="18" charset="0"/>
                <a:cs typeface="Times New Roman" panose="02020603050405020304" pitchFamily="18" charset="0"/>
              </a:rPr>
              <a:t>Об'єкт дослідження</a:t>
            </a:r>
            <a:endParaRPr lang="en-US" i="1" dirty="0">
              <a:solidFill>
                <a:srgbClr val="0070C0"/>
              </a:solidFill>
              <a:latin typeface="Times New Roman" panose="02020603050405020304" pitchFamily="18" charset="0"/>
              <a:cs typeface="Times New Roman" panose="02020603050405020304" pitchFamily="18" charset="0"/>
            </a:endParaRPr>
          </a:p>
          <a:p>
            <a:pPr marL="0" indent="0" algn="ctr">
              <a:buNone/>
            </a:pPr>
            <a:r>
              <a:rPr lang="uk-UA" dirty="0">
                <a:latin typeface="Times New Roman" panose="02020603050405020304" pitchFamily="18" charset="0"/>
                <a:ea typeface="Times New Roman" panose="02020603050405020304" pitchFamily="18" charset="0"/>
              </a:rPr>
              <a:t>  </a:t>
            </a:r>
            <a:r>
              <a:rPr lang="ru-RU" dirty="0" err="1">
                <a:latin typeface="Times New Roman" panose="02020603050405020304" pitchFamily="18" charset="0"/>
                <a:ea typeface="Times New Roman" panose="02020603050405020304" pitchFamily="18" charset="0"/>
              </a:rPr>
              <a:t>торгівля</a:t>
            </a:r>
            <a:r>
              <a:rPr lang="ru-RU" dirty="0">
                <a:latin typeface="Times New Roman" panose="02020603050405020304" pitchFamily="18" charset="0"/>
                <a:ea typeface="Times New Roman" panose="02020603050405020304" pitchFamily="18" charset="0"/>
              </a:rPr>
              <a:t> на маркетплейсах </a:t>
            </a:r>
            <a:endParaRPr lang="uk-UA" dirty="0">
              <a:latin typeface="Times New Roman" panose="02020603050405020304" pitchFamily="18" charset="0"/>
              <a:ea typeface="Times New Roman" panose="02020603050405020304" pitchFamily="18" charset="0"/>
            </a:endParaRPr>
          </a:p>
          <a:p>
            <a:pPr marL="0" indent="0" algn="ctr">
              <a:buNone/>
            </a:pPr>
            <a:r>
              <a:rPr lang="ru-RU" i="1" dirty="0">
                <a:solidFill>
                  <a:srgbClr val="0070C0"/>
                </a:solidFill>
                <a:latin typeface="Times New Roman" panose="02020603050405020304" pitchFamily="18" charset="0"/>
                <a:cs typeface="Times New Roman" panose="02020603050405020304" pitchFamily="18" charset="0"/>
              </a:rPr>
              <a:t>Предмет </a:t>
            </a:r>
            <a:r>
              <a:rPr lang="ru-RU" i="1" dirty="0" err="1">
                <a:solidFill>
                  <a:srgbClr val="0070C0"/>
                </a:solidFill>
                <a:latin typeface="Times New Roman" panose="02020603050405020304" pitchFamily="18" charset="0"/>
                <a:cs typeface="Times New Roman" panose="02020603050405020304" pitchFamily="18" charset="0"/>
              </a:rPr>
              <a:t>дос</a:t>
            </a:r>
            <a:r>
              <a:rPr lang="uk-UA" i="1" dirty="0" err="1">
                <a:solidFill>
                  <a:srgbClr val="0070C0"/>
                </a:solidFill>
                <a:latin typeface="Times New Roman" panose="02020603050405020304" pitchFamily="18" charset="0"/>
                <a:cs typeface="Times New Roman" panose="02020603050405020304" pitchFamily="18" charset="0"/>
              </a:rPr>
              <a:t>лідження</a:t>
            </a:r>
            <a:endParaRPr lang="uk-UA" i="1" dirty="0">
              <a:solidFill>
                <a:srgbClr val="0070C0"/>
              </a:solidFill>
              <a:latin typeface="Times New Roman" panose="02020603050405020304" pitchFamily="18" charset="0"/>
              <a:cs typeface="Times New Roman" panose="02020603050405020304" pitchFamily="18" charset="0"/>
            </a:endParaRPr>
          </a:p>
          <a:p>
            <a:pPr marL="0" indent="0" algn="ctr">
              <a:buNone/>
            </a:pPr>
            <a:r>
              <a:rPr lang="uk-UA" dirty="0">
                <a:latin typeface="Times New Roman" panose="02020603050405020304" pitchFamily="18" charset="0"/>
                <a:cs typeface="Times New Roman" panose="02020603050405020304" pitchFamily="18" charset="0"/>
              </a:rPr>
              <a:t>  </a:t>
            </a:r>
            <a:r>
              <a:rPr lang="ru-RU" dirty="0">
                <a:effectLst/>
                <a:latin typeface="Times New Roman" panose="02020603050405020304" pitchFamily="18" charset="0"/>
                <a:ea typeface="Calibri" panose="020F0502020204030204" pitchFamily="34" charset="0"/>
              </a:rPr>
              <a:t>с</a:t>
            </a:r>
            <a:r>
              <a:rPr lang="uk-UA" dirty="0" err="1">
                <a:effectLst/>
                <a:latin typeface="Times New Roman" panose="02020603050405020304" pitchFamily="18" charset="0"/>
                <a:ea typeface="Calibri" panose="020F0502020204030204" pitchFamily="34" charset="0"/>
              </a:rPr>
              <a:t>укупність</a:t>
            </a:r>
            <a:r>
              <a:rPr lang="uk-UA" dirty="0">
                <a:effectLst/>
                <a:latin typeface="Times New Roman" panose="02020603050405020304" pitchFamily="18" charset="0"/>
                <a:ea typeface="Calibri" panose="020F0502020204030204" pitchFamily="34" charset="0"/>
              </a:rPr>
              <a:t> теоретичних та практичних аспектів торгівлі на </a:t>
            </a:r>
            <a:r>
              <a:rPr lang="uk-UA" dirty="0" err="1">
                <a:effectLst/>
                <a:latin typeface="Times New Roman" panose="02020603050405020304" pitchFamily="18" charset="0"/>
                <a:ea typeface="Calibri" panose="020F0502020204030204" pitchFamily="34" charset="0"/>
              </a:rPr>
              <a:t>маркеплейсах</a:t>
            </a:r>
            <a:endParaRPr lang="uk-UA" dirty="0">
              <a:latin typeface="Times New Roman" panose="02020603050405020304" pitchFamily="18" charset="0"/>
              <a:cs typeface="Times New Roman" panose="02020603050405020304" pitchFamily="18" charset="0"/>
            </a:endParaRPr>
          </a:p>
          <a:p>
            <a:pPr marL="0" indent="0" algn="ctr">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3560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кутник 9"/>
          <p:cNvSpPr/>
          <p:nvPr/>
        </p:nvSpPr>
        <p:spPr>
          <a:xfrm>
            <a:off x="0" y="1"/>
            <a:ext cx="12192000" cy="113241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sz="2400" dirty="0"/>
          </a:p>
        </p:txBody>
      </p:sp>
      <p:pic>
        <p:nvPicPr>
          <p:cNvPr id="12291" name="Рисунок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0900" y="137584"/>
            <a:ext cx="5842000" cy="903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Прямокутник 8"/>
          <p:cNvSpPr/>
          <p:nvPr/>
        </p:nvSpPr>
        <p:spPr>
          <a:xfrm>
            <a:off x="0" y="6540501"/>
            <a:ext cx="12192000" cy="317500"/>
          </a:xfrm>
          <a:prstGeom prst="rect">
            <a:avLst/>
          </a:prstGeom>
          <a:solidFill>
            <a:srgbClr val="DCE6F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uk-UA" sz="1333" dirty="0">
                <a:solidFill>
                  <a:srgbClr val="2D4BA5"/>
                </a:solidFill>
                <a:latin typeface="Arial" panose="020B0604020202020204" pitchFamily="34" charset="0"/>
                <a:cs typeface="Arial" panose="020B0604020202020204" pitchFamily="34" charset="0"/>
              </a:rPr>
              <a:t>м. Житомир, вул. Чуднівська, 103, </a:t>
            </a:r>
            <a:r>
              <a:rPr lang="uk-UA" sz="1333" dirty="0" err="1">
                <a:solidFill>
                  <a:srgbClr val="2D4BA5"/>
                </a:solidFill>
                <a:latin typeface="Arial" panose="020B0604020202020204" pitchFamily="34" charset="0"/>
                <a:cs typeface="Arial" panose="020B0604020202020204" pitchFamily="34" charset="0"/>
              </a:rPr>
              <a:t>тел</a:t>
            </a:r>
            <a:r>
              <a:rPr lang="uk-UA" sz="1333" dirty="0">
                <a:solidFill>
                  <a:srgbClr val="2D4BA5"/>
                </a:solidFill>
                <a:latin typeface="Arial" panose="020B0604020202020204" pitchFamily="34" charset="0"/>
                <a:cs typeface="Arial" panose="020B0604020202020204" pitchFamily="34" charset="0"/>
              </a:rPr>
              <a:t>. +38-0412-24-14-22, </a:t>
            </a:r>
            <a:r>
              <a:rPr lang="en-US" sz="1333" dirty="0">
                <a:solidFill>
                  <a:srgbClr val="2D4BA5"/>
                </a:solidFill>
                <a:latin typeface="Arial" panose="020B0604020202020204" pitchFamily="34" charset="0"/>
                <a:cs typeface="Arial" panose="020B0604020202020204" pitchFamily="34" charset="0"/>
              </a:rPr>
              <a:t>https://ztu.edu.ua, e-mail: rector@ztu.edu.ua</a:t>
            </a:r>
            <a:endParaRPr lang="uk-UA" sz="1333" dirty="0">
              <a:solidFill>
                <a:srgbClr val="2D4BA5"/>
              </a:solidFill>
              <a:latin typeface="Arial" panose="020B0604020202020204" pitchFamily="34" charset="0"/>
              <a:cs typeface="Arial" panose="020B0604020202020204" pitchFamily="34" charset="0"/>
            </a:endParaRPr>
          </a:p>
        </p:txBody>
      </p:sp>
      <p:pic>
        <p:nvPicPr>
          <p:cNvPr id="12293" name="Рисунок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917" y="105834"/>
            <a:ext cx="2986616" cy="903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Рисунок 2"/>
          <p:cNvPicPr>
            <a:picLocks noChangeAspect="1" noChangeArrowheads="1"/>
          </p:cNvPicPr>
          <p:nvPr/>
        </p:nvPicPr>
        <p:blipFill>
          <a:blip r:embed="rId4" cstate="print">
            <a:extLst>
              <a:ext uri="{28A0092B-C50C-407E-A947-70E740481C1C}">
                <a14:useLocalDpi xmlns:a14="http://schemas.microsoft.com/office/drawing/2010/main" val="0"/>
              </a:ext>
            </a:extLst>
          </a:blip>
          <a:srcRect r="66924" b="23732"/>
          <a:stretch>
            <a:fillRect/>
          </a:stretch>
        </p:blipFill>
        <p:spPr bwMode="auto">
          <a:xfrm>
            <a:off x="11176001" y="177800"/>
            <a:ext cx="886884"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9127068" y="234951"/>
            <a:ext cx="2224617" cy="768349"/>
          </a:xfrm>
          <a:prstGeom prst="rect">
            <a:avLst/>
          </a:prstGeom>
          <a:noFill/>
        </p:spPr>
        <p:txBody>
          <a:bodyPr wrap="none"/>
          <a:lstStyle/>
          <a:p>
            <a:pPr algn="ctr">
              <a:defRPr/>
            </a:pPr>
            <a:r>
              <a:rPr lang="uk-UA" sz="1400" b="1" spc="-40" dirty="0">
                <a:solidFill>
                  <a:srgbClr val="2D4BA5"/>
                </a:solidFill>
              </a:rPr>
              <a:t>ФАКУЛЬТЕТ БІЗНЕСУ </a:t>
            </a:r>
          </a:p>
          <a:p>
            <a:pPr algn="ctr">
              <a:defRPr/>
            </a:pPr>
            <a:r>
              <a:rPr lang="uk-UA" sz="1400" b="1" spc="-40" dirty="0">
                <a:solidFill>
                  <a:srgbClr val="2D4BA5"/>
                </a:solidFill>
              </a:rPr>
              <a:t>ТА СФЕРИ</a:t>
            </a:r>
          </a:p>
          <a:p>
            <a:pPr algn="ctr">
              <a:defRPr/>
            </a:pPr>
            <a:r>
              <a:rPr lang="uk-UA" sz="1400" b="1" spc="-40" dirty="0">
                <a:solidFill>
                  <a:srgbClr val="2D4BA5"/>
                </a:solidFill>
              </a:rPr>
              <a:t>ОБСЛУГОВУВАННЯ</a:t>
            </a:r>
          </a:p>
        </p:txBody>
      </p:sp>
      <p:sp>
        <p:nvSpPr>
          <p:cNvPr id="12451" name="Rectangle 281">
            <a:extLst>
              <a:ext uri="{FF2B5EF4-FFF2-40B4-BE49-F238E27FC236}">
                <a16:creationId xmlns:a16="http://schemas.microsoft.com/office/drawing/2014/main" id="{ECC2A2B8-690F-4AB6-AE9E-0FC62D3A4A1E}"/>
              </a:ext>
            </a:extLst>
          </p:cNvPr>
          <p:cNvSpPr>
            <a:spLocks noChangeArrowheads="1"/>
          </p:cNvSpPr>
          <p:nvPr/>
        </p:nvSpPr>
        <p:spPr bwMode="auto">
          <a:xfrm>
            <a:off x="3390900" y="153785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2" name="Rectangle 21">
            <a:extLst>
              <a:ext uri="{FF2B5EF4-FFF2-40B4-BE49-F238E27FC236}">
                <a16:creationId xmlns:a16="http://schemas.microsoft.com/office/drawing/2014/main" id="{F52D540A-706D-4C9A-A65F-75542080AB72}"/>
              </a:ext>
            </a:extLst>
          </p:cNvPr>
          <p:cNvSpPr>
            <a:spLocks noChangeArrowheads="1"/>
          </p:cNvSpPr>
          <p:nvPr/>
        </p:nvSpPr>
        <p:spPr bwMode="auto">
          <a:xfrm>
            <a:off x="179917" y="1136076"/>
            <a:ext cx="3437041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12" name="Прямоугольник 11">
            <a:extLst>
              <a:ext uri="{FF2B5EF4-FFF2-40B4-BE49-F238E27FC236}">
                <a16:creationId xmlns:a16="http://schemas.microsoft.com/office/drawing/2014/main" id="{C4A0B4B2-2747-4F72-BE4F-3770263B4FF8}"/>
              </a:ext>
            </a:extLst>
          </p:cNvPr>
          <p:cNvSpPr/>
          <p:nvPr/>
        </p:nvSpPr>
        <p:spPr>
          <a:xfrm>
            <a:off x="1296099" y="6040453"/>
            <a:ext cx="10351639" cy="504625"/>
          </a:xfrm>
          <a:prstGeom prst="rect">
            <a:avLst/>
          </a:prstGeom>
        </p:spPr>
        <p:txBody>
          <a:bodyPr wrap="square">
            <a:spAutoFit/>
          </a:bodyPr>
          <a:lstStyle/>
          <a:p>
            <a:pPr algn="ctr">
              <a:lnSpc>
                <a:spcPct val="150000"/>
              </a:lnSpc>
              <a:spcAft>
                <a:spcPts val="0"/>
              </a:spcAft>
            </a:pPr>
            <a:r>
              <a:rPr lang="ru-RU" sz="2000" dirty="0">
                <a:latin typeface="Times New Roman" panose="02020603050405020304" pitchFamily="18" charset="0"/>
                <a:ea typeface="Times New Roman" panose="02020603050405020304" pitchFamily="18" charset="0"/>
              </a:rPr>
              <a:t>Рис. 1. </a:t>
            </a:r>
            <a:r>
              <a:rPr lang="uk-UA" sz="1800" dirty="0">
                <a:effectLst/>
                <a:latin typeface="Times New Roman" panose="02020603050405020304" pitchFamily="18" charset="0"/>
                <a:ea typeface="Calibri" panose="020F0502020204030204" pitchFamily="34" charset="0"/>
              </a:rPr>
              <a:t>Види </a:t>
            </a:r>
            <a:r>
              <a:rPr lang="uk-UA" sz="1800" dirty="0" err="1">
                <a:effectLst/>
                <a:latin typeface="Times New Roman" panose="02020603050405020304" pitchFamily="18" charset="0"/>
                <a:ea typeface="Calibri" panose="020F0502020204030204" pitchFamily="34" charset="0"/>
              </a:rPr>
              <a:t>маркетплейсів</a:t>
            </a:r>
            <a:r>
              <a:rPr lang="ru-UA" sz="2000" dirty="0">
                <a:effectLst/>
              </a:rPr>
              <a:t> </a:t>
            </a:r>
            <a:endParaRPr lang="ru-RU" sz="2000" dirty="0">
              <a:effectLst/>
              <a:latin typeface="Times New Roman" panose="02020603050405020304" pitchFamily="18" charset="0"/>
              <a:ea typeface="Times New Roman" panose="02020603050405020304" pitchFamily="18" charset="0"/>
            </a:endParaRPr>
          </a:p>
        </p:txBody>
      </p:sp>
      <p:graphicFrame>
        <p:nvGraphicFramePr>
          <p:cNvPr id="6" name="Схема 5">
            <a:extLst>
              <a:ext uri="{FF2B5EF4-FFF2-40B4-BE49-F238E27FC236}">
                <a16:creationId xmlns:a16="http://schemas.microsoft.com/office/drawing/2014/main" id="{9E18391F-0C39-7027-B153-3E8D38798475}"/>
              </a:ext>
            </a:extLst>
          </p:cNvPr>
          <p:cNvGraphicFramePr/>
          <p:nvPr>
            <p:extLst>
              <p:ext uri="{D42A27DB-BD31-4B8C-83A1-F6EECF244321}">
                <p14:modId xmlns:p14="http://schemas.microsoft.com/office/powerpoint/2010/main" val="2788658352"/>
              </p:ext>
            </p:extLst>
          </p:nvPr>
        </p:nvGraphicFramePr>
        <p:xfrm>
          <a:off x="2151017" y="1463357"/>
          <a:ext cx="7082518" cy="452526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982067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кутник 9"/>
          <p:cNvSpPr/>
          <p:nvPr/>
        </p:nvSpPr>
        <p:spPr>
          <a:xfrm>
            <a:off x="0" y="1"/>
            <a:ext cx="12192000" cy="113241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sz="2400" dirty="0"/>
          </a:p>
        </p:txBody>
      </p:sp>
      <p:pic>
        <p:nvPicPr>
          <p:cNvPr id="12291" name="Рисунок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0900" y="137584"/>
            <a:ext cx="5842000" cy="903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Прямокутник 8"/>
          <p:cNvSpPr/>
          <p:nvPr/>
        </p:nvSpPr>
        <p:spPr>
          <a:xfrm>
            <a:off x="0" y="6540501"/>
            <a:ext cx="12192000" cy="317500"/>
          </a:xfrm>
          <a:prstGeom prst="rect">
            <a:avLst/>
          </a:prstGeom>
          <a:solidFill>
            <a:srgbClr val="DCE6F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uk-UA" sz="1333" dirty="0">
                <a:solidFill>
                  <a:srgbClr val="2D4BA5"/>
                </a:solidFill>
                <a:latin typeface="Arial" panose="020B0604020202020204" pitchFamily="34" charset="0"/>
                <a:cs typeface="Arial" panose="020B0604020202020204" pitchFamily="34" charset="0"/>
              </a:rPr>
              <a:t>м. Житомир, вул. Чуднівська, 103, </a:t>
            </a:r>
            <a:r>
              <a:rPr lang="uk-UA" sz="1333" dirty="0" err="1">
                <a:solidFill>
                  <a:srgbClr val="2D4BA5"/>
                </a:solidFill>
                <a:latin typeface="Arial" panose="020B0604020202020204" pitchFamily="34" charset="0"/>
                <a:cs typeface="Arial" panose="020B0604020202020204" pitchFamily="34" charset="0"/>
              </a:rPr>
              <a:t>тел</a:t>
            </a:r>
            <a:r>
              <a:rPr lang="uk-UA" sz="1333" dirty="0">
                <a:solidFill>
                  <a:srgbClr val="2D4BA5"/>
                </a:solidFill>
                <a:latin typeface="Arial" panose="020B0604020202020204" pitchFamily="34" charset="0"/>
                <a:cs typeface="Arial" panose="020B0604020202020204" pitchFamily="34" charset="0"/>
              </a:rPr>
              <a:t>. +38-0412-24-14-22, </a:t>
            </a:r>
            <a:r>
              <a:rPr lang="en-US" sz="1333" dirty="0">
                <a:solidFill>
                  <a:srgbClr val="2D4BA5"/>
                </a:solidFill>
                <a:latin typeface="Arial" panose="020B0604020202020204" pitchFamily="34" charset="0"/>
                <a:cs typeface="Arial" panose="020B0604020202020204" pitchFamily="34" charset="0"/>
              </a:rPr>
              <a:t>https://ztu.edu.ua, e-mail: rector@ztu.edu.ua</a:t>
            </a:r>
            <a:endParaRPr lang="uk-UA" sz="1333" dirty="0">
              <a:solidFill>
                <a:srgbClr val="2D4BA5"/>
              </a:solidFill>
              <a:latin typeface="Arial" panose="020B0604020202020204" pitchFamily="34" charset="0"/>
              <a:cs typeface="Arial" panose="020B0604020202020204" pitchFamily="34" charset="0"/>
            </a:endParaRPr>
          </a:p>
        </p:txBody>
      </p:sp>
      <p:pic>
        <p:nvPicPr>
          <p:cNvPr id="12293" name="Рисунок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917" y="105834"/>
            <a:ext cx="2986616" cy="903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Рисунок 2"/>
          <p:cNvPicPr>
            <a:picLocks noChangeAspect="1" noChangeArrowheads="1"/>
          </p:cNvPicPr>
          <p:nvPr/>
        </p:nvPicPr>
        <p:blipFill>
          <a:blip r:embed="rId4" cstate="print">
            <a:extLst>
              <a:ext uri="{28A0092B-C50C-407E-A947-70E740481C1C}">
                <a14:useLocalDpi xmlns:a14="http://schemas.microsoft.com/office/drawing/2010/main" val="0"/>
              </a:ext>
            </a:extLst>
          </a:blip>
          <a:srcRect r="66924" b="23732"/>
          <a:stretch>
            <a:fillRect/>
          </a:stretch>
        </p:blipFill>
        <p:spPr bwMode="auto">
          <a:xfrm>
            <a:off x="11176001" y="177800"/>
            <a:ext cx="886884"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9127068" y="234951"/>
            <a:ext cx="2224617" cy="768349"/>
          </a:xfrm>
          <a:prstGeom prst="rect">
            <a:avLst/>
          </a:prstGeom>
          <a:noFill/>
        </p:spPr>
        <p:txBody>
          <a:bodyPr wrap="none"/>
          <a:lstStyle/>
          <a:p>
            <a:pPr algn="ctr">
              <a:defRPr/>
            </a:pPr>
            <a:r>
              <a:rPr lang="uk-UA" sz="1400" b="1" spc="-40" dirty="0">
                <a:solidFill>
                  <a:srgbClr val="2D4BA5"/>
                </a:solidFill>
              </a:rPr>
              <a:t>ФАКУЛЬТЕТ БІЗНЕСУ </a:t>
            </a:r>
          </a:p>
          <a:p>
            <a:pPr algn="ctr">
              <a:defRPr/>
            </a:pPr>
            <a:r>
              <a:rPr lang="uk-UA" sz="1400" b="1" spc="-40" dirty="0">
                <a:solidFill>
                  <a:srgbClr val="2D4BA5"/>
                </a:solidFill>
              </a:rPr>
              <a:t>ТА СФЕРИ</a:t>
            </a:r>
          </a:p>
          <a:p>
            <a:pPr algn="ctr">
              <a:defRPr/>
            </a:pPr>
            <a:r>
              <a:rPr lang="uk-UA" sz="1400" b="1" spc="-40" dirty="0">
                <a:solidFill>
                  <a:srgbClr val="2D4BA5"/>
                </a:solidFill>
              </a:rPr>
              <a:t>ОБСЛУГОВУВАННЯ</a:t>
            </a:r>
          </a:p>
        </p:txBody>
      </p:sp>
      <p:sp>
        <p:nvSpPr>
          <p:cNvPr id="12451" name="Rectangle 281">
            <a:extLst>
              <a:ext uri="{FF2B5EF4-FFF2-40B4-BE49-F238E27FC236}">
                <a16:creationId xmlns:a16="http://schemas.microsoft.com/office/drawing/2014/main" id="{ECC2A2B8-690F-4AB6-AE9E-0FC62D3A4A1E}"/>
              </a:ext>
            </a:extLst>
          </p:cNvPr>
          <p:cNvSpPr>
            <a:spLocks noChangeArrowheads="1"/>
          </p:cNvSpPr>
          <p:nvPr/>
        </p:nvSpPr>
        <p:spPr bwMode="auto">
          <a:xfrm>
            <a:off x="3390900" y="153785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2" name="Rectangle 21">
            <a:extLst>
              <a:ext uri="{FF2B5EF4-FFF2-40B4-BE49-F238E27FC236}">
                <a16:creationId xmlns:a16="http://schemas.microsoft.com/office/drawing/2014/main" id="{F52D540A-706D-4C9A-A65F-75542080AB72}"/>
              </a:ext>
            </a:extLst>
          </p:cNvPr>
          <p:cNvSpPr>
            <a:spLocks noChangeArrowheads="1"/>
          </p:cNvSpPr>
          <p:nvPr/>
        </p:nvSpPr>
        <p:spPr bwMode="auto">
          <a:xfrm>
            <a:off x="179917" y="1136076"/>
            <a:ext cx="3437041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12" name="Прямоугольник 11">
            <a:extLst>
              <a:ext uri="{FF2B5EF4-FFF2-40B4-BE49-F238E27FC236}">
                <a16:creationId xmlns:a16="http://schemas.microsoft.com/office/drawing/2014/main" id="{C4A0B4B2-2747-4F72-BE4F-3770263B4FF8}"/>
              </a:ext>
            </a:extLst>
          </p:cNvPr>
          <p:cNvSpPr/>
          <p:nvPr/>
        </p:nvSpPr>
        <p:spPr>
          <a:xfrm>
            <a:off x="1296099" y="6040453"/>
            <a:ext cx="10351639" cy="504625"/>
          </a:xfrm>
          <a:prstGeom prst="rect">
            <a:avLst/>
          </a:prstGeom>
        </p:spPr>
        <p:txBody>
          <a:bodyPr wrap="square">
            <a:spAutoFit/>
          </a:bodyPr>
          <a:lstStyle/>
          <a:p>
            <a:pPr algn="ctr">
              <a:lnSpc>
                <a:spcPct val="150000"/>
              </a:lnSpc>
            </a:pPr>
            <a:r>
              <a:rPr lang="ru-RU" sz="2000" dirty="0">
                <a:latin typeface="Times New Roman" panose="02020603050405020304" pitchFamily="18" charset="0"/>
                <a:ea typeface="Times New Roman" panose="02020603050405020304" pitchFamily="18" charset="0"/>
              </a:rPr>
              <a:t>Рис. 2. </a:t>
            </a:r>
            <a:r>
              <a:rPr lang="ru-RU" sz="2000" dirty="0" err="1">
                <a:latin typeface="Times New Roman" panose="02020603050405020304" pitchFamily="18" charset="0"/>
                <a:ea typeface="Times New Roman" panose="02020603050405020304" pitchFamily="18" charset="0"/>
              </a:rPr>
              <a:t>Вигоди</a:t>
            </a:r>
            <a:r>
              <a:rPr lang="ru-RU" sz="2000" dirty="0">
                <a:latin typeface="Times New Roman" panose="02020603050405020304" pitchFamily="18" charset="0"/>
                <a:ea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rPr>
              <a:t>від</a:t>
            </a:r>
            <a:r>
              <a:rPr lang="ru-RU" sz="2000" dirty="0">
                <a:latin typeface="Times New Roman" panose="02020603050405020304" pitchFamily="18" charset="0"/>
                <a:ea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rPr>
              <a:t>інтернаціоналізації</a:t>
            </a:r>
            <a:r>
              <a:rPr lang="ru-RU" sz="2000" dirty="0">
                <a:latin typeface="Times New Roman" panose="02020603050405020304" pitchFamily="18" charset="0"/>
                <a:ea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rPr>
              <a:t>бізнесу</a:t>
            </a:r>
            <a:r>
              <a:rPr lang="ru-RU" sz="2000" dirty="0">
                <a:latin typeface="Times New Roman" panose="02020603050405020304" pitchFamily="18" charset="0"/>
                <a:ea typeface="Times New Roman" panose="02020603050405020304" pitchFamily="18" charset="0"/>
              </a:rPr>
              <a:t> </a:t>
            </a:r>
            <a:r>
              <a:rPr lang="ru-UA" sz="2000" dirty="0">
                <a:effectLst/>
              </a:rPr>
              <a:t> </a:t>
            </a:r>
            <a:endParaRPr lang="ru-RU" sz="2000" dirty="0">
              <a:effectLst/>
              <a:latin typeface="Times New Roman" panose="02020603050405020304" pitchFamily="18" charset="0"/>
              <a:ea typeface="Times New Roman" panose="02020603050405020304" pitchFamily="18" charset="0"/>
            </a:endParaRPr>
          </a:p>
        </p:txBody>
      </p:sp>
      <p:graphicFrame>
        <p:nvGraphicFramePr>
          <p:cNvPr id="3" name="Схема 2">
            <a:extLst>
              <a:ext uri="{FF2B5EF4-FFF2-40B4-BE49-F238E27FC236}">
                <a16:creationId xmlns:a16="http://schemas.microsoft.com/office/drawing/2014/main" id="{7B3C61AB-729D-D295-990A-507795BEF252}"/>
              </a:ext>
            </a:extLst>
          </p:cNvPr>
          <p:cNvGraphicFramePr/>
          <p:nvPr>
            <p:extLst>
              <p:ext uri="{D42A27DB-BD31-4B8C-83A1-F6EECF244321}">
                <p14:modId xmlns:p14="http://schemas.microsoft.com/office/powerpoint/2010/main" val="3363763035"/>
              </p:ext>
            </p:extLst>
          </p:nvPr>
        </p:nvGraphicFramePr>
        <p:xfrm>
          <a:off x="1296099" y="1132418"/>
          <a:ext cx="9023558" cy="490803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706023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кутник 9"/>
          <p:cNvSpPr/>
          <p:nvPr/>
        </p:nvSpPr>
        <p:spPr>
          <a:xfrm>
            <a:off x="0" y="1"/>
            <a:ext cx="12192000" cy="113241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sz="2400" dirty="0"/>
          </a:p>
        </p:txBody>
      </p:sp>
      <p:pic>
        <p:nvPicPr>
          <p:cNvPr id="12291" name="Рисунок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0900" y="137584"/>
            <a:ext cx="5842000" cy="903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Прямокутник 8"/>
          <p:cNvSpPr/>
          <p:nvPr/>
        </p:nvSpPr>
        <p:spPr>
          <a:xfrm>
            <a:off x="0" y="6540501"/>
            <a:ext cx="12192000" cy="317500"/>
          </a:xfrm>
          <a:prstGeom prst="rect">
            <a:avLst/>
          </a:prstGeom>
          <a:solidFill>
            <a:srgbClr val="DCE6F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uk-UA" sz="1333" dirty="0">
                <a:solidFill>
                  <a:srgbClr val="2D4BA5"/>
                </a:solidFill>
                <a:latin typeface="Arial" panose="020B0604020202020204" pitchFamily="34" charset="0"/>
                <a:cs typeface="Arial" panose="020B0604020202020204" pitchFamily="34" charset="0"/>
              </a:rPr>
              <a:t>м. Житомир, вул. Чуднівська, 103, </a:t>
            </a:r>
            <a:r>
              <a:rPr lang="uk-UA" sz="1333" dirty="0" err="1">
                <a:solidFill>
                  <a:srgbClr val="2D4BA5"/>
                </a:solidFill>
                <a:latin typeface="Arial" panose="020B0604020202020204" pitchFamily="34" charset="0"/>
                <a:cs typeface="Arial" panose="020B0604020202020204" pitchFamily="34" charset="0"/>
              </a:rPr>
              <a:t>тел</a:t>
            </a:r>
            <a:r>
              <a:rPr lang="uk-UA" sz="1333" dirty="0">
                <a:solidFill>
                  <a:srgbClr val="2D4BA5"/>
                </a:solidFill>
                <a:latin typeface="Arial" panose="020B0604020202020204" pitchFamily="34" charset="0"/>
                <a:cs typeface="Arial" panose="020B0604020202020204" pitchFamily="34" charset="0"/>
              </a:rPr>
              <a:t>. +38-0412-24-14-22, </a:t>
            </a:r>
            <a:r>
              <a:rPr lang="en-US" sz="1333" dirty="0">
                <a:solidFill>
                  <a:srgbClr val="2D4BA5"/>
                </a:solidFill>
                <a:latin typeface="Arial" panose="020B0604020202020204" pitchFamily="34" charset="0"/>
                <a:cs typeface="Arial" panose="020B0604020202020204" pitchFamily="34" charset="0"/>
              </a:rPr>
              <a:t>https://ztu.edu.ua, e-mail: rector@ztu.edu.ua</a:t>
            </a:r>
            <a:endParaRPr lang="uk-UA" sz="1333" dirty="0">
              <a:solidFill>
                <a:srgbClr val="2D4BA5"/>
              </a:solidFill>
              <a:latin typeface="Arial" panose="020B0604020202020204" pitchFamily="34" charset="0"/>
              <a:cs typeface="Arial" panose="020B0604020202020204" pitchFamily="34" charset="0"/>
            </a:endParaRPr>
          </a:p>
        </p:txBody>
      </p:sp>
      <p:pic>
        <p:nvPicPr>
          <p:cNvPr id="12293" name="Рисунок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917" y="105834"/>
            <a:ext cx="2986616" cy="903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Рисунок 2"/>
          <p:cNvPicPr>
            <a:picLocks noChangeAspect="1" noChangeArrowheads="1"/>
          </p:cNvPicPr>
          <p:nvPr/>
        </p:nvPicPr>
        <p:blipFill>
          <a:blip r:embed="rId4" cstate="print">
            <a:extLst>
              <a:ext uri="{28A0092B-C50C-407E-A947-70E740481C1C}">
                <a14:useLocalDpi xmlns:a14="http://schemas.microsoft.com/office/drawing/2010/main" val="0"/>
              </a:ext>
            </a:extLst>
          </a:blip>
          <a:srcRect r="66924" b="23732"/>
          <a:stretch>
            <a:fillRect/>
          </a:stretch>
        </p:blipFill>
        <p:spPr bwMode="auto">
          <a:xfrm>
            <a:off x="11176001" y="177800"/>
            <a:ext cx="886884"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9127068" y="234951"/>
            <a:ext cx="2224617" cy="768349"/>
          </a:xfrm>
          <a:prstGeom prst="rect">
            <a:avLst/>
          </a:prstGeom>
          <a:noFill/>
        </p:spPr>
        <p:txBody>
          <a:bodyPr wrap="none"/>
          <a:lstStyle/>
          <a:p>
            <a:pPr algn="ctr">
              <a:defRPr/>
            </a:pPr>
            <a:r>
              <a:rPr lang="uk-UA" sz="1400" b="1" spc="-40" dirty="0">
                <a:solidFill>
                  <a:srgbClr val="2D4BA5"/>
                </a:solidFill>
              </a:rPr>
              <a:t>ФАКУЛЬТЕТ БІЗНЕСУ </a:t>
            </a:r>
          </a:p>
          <a:p>
            <a:pPr algn="ctr">
              <a:defRPr/>
            </a:pPr>
            <a:r>
              <a:rPr lang="uk-UA" sz="1400" b="1" spc="-40" dirty="0">
                <a:solidFill>
                  <a:srgbClr val="2D4BA5"/>
                </a:solidFill>
              </a:rPr>
              <a:t>ТА СФЕРИ</a:t>
            </a:r>
          </a:p>
          <a:p>
            <a:pPr algn="ctr">
              <a:defRPr/>
            </a:pPr>
            <a:r>
              <a:rPr lang="uk-UA" sz="1400" b="1" spc="-40" dirty="0">
                <a:solidFill>
                  <a:srgbClr val="2D4BA5"/>
                </a:solidFill>
              </a:rPr>
              <a:t>ОБСЛУГОВУВАННЯ</a:t>
            </a:r>
          </a:p>
        </p:txBody>
      </p:sp>
      <p:sp>
        <p:nvSpPr>
          <p:cNvPr id="12451" name="Rectangle 281">
            <a:extLst>
              <a:ext uri="{FF2B5EF4-FFF2-40B4-BE49-F238E27FC236}">
                <a16:creationId xmlns:a16="http://schemas.microsoft.com/office/drawing/2014/main" id="{ECC2A2B8-690F-4AB6-AE9E-0FC62D3A4A1E}"/>
              </a:ext>
            </a:extLst>
          </p:cNvPr>
          <p:cNvSpPr>
            <a:spLocks noChangeArrowheads="1"/>
          </p:cNvSpPr>
          <p:nvPr/>
        </p:nvSpPr>
        <p:spPr bwMode="auto">
          <a:xfrm>
            <a:off x="3390900" y="153785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2" name="Rectangle 21">
            <a:extLst>
              <a:ext uri="{FF2B5EF4-FFF2-40B4-BE49-F238E27FC236}">
                <a16:creationId xmlns:a16="http://schemas.microsoft.com/office/drawing/2014/main" id="{F52D540A-706D-4C9A-A65F-75542080AB72}"/>
              </a:ext>
            </a:extLst>
          </p:cNvPr>
          <p:cNvSpPr>
            <a:spLocks noChangeArrowheads="1"/>
          </p:cNvSpPr>
          <p:nvPr/>
        </p:nvSpPr>
        <p:spPr bwMode="auto">
          <a:xfrm>
            <a:off x="179917" y="1136076"/>
            <a:ext cx="3437041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12" name="Прямоугольник 11">
            <a:extLst>
              <a:ext uri="{FF2B5EF4-FFF2-40B4-BE49-F238E27FC236}">
                <a16:creationId xmlns:a16="http://schemas.microsoft.com/office/drawing/2014/main" id="{C4A0B4B2-2747-4F72-BE4F-3770263B4FF8}"/>
              </a:ext>
            </a:extLst>
          </p:cNvPr>
          <p:cNvSpPr/>
          <p:nvPr/>
        </p:nvSpPr>
        <p:spPr>
          <a:xfrm>
            <a:off x="1296099" y="6040453"/>
            <a:ext cx="10351639" cy="504625"/>
          </a:xfrm>
          <a:prstGeom prst="rect">
            <a:avLst/>
          </a:prstGeom>
        </p:spPr>
        <p:txBody>
          <a:bodyPr wrap="square">
            <a:spAutoFit/>
          </a:bodyPr>
          <a:lstStyle/>
          <a:p>
            <a:pPr algn="ctr">
              <a:lnSpc>
                <a:spcPct val="150000"/>
              </a:lnSpc>
            </a:pPr>
            <a:r>
              <a:rPr lang="ru-RU" sz="2000" dirty="0">
                <a:latin typeface="Times New Roman" panose="02020603050405020304" pitchFamily="18" charset="0"/>
                <a:ea typeface="Times New Roman" panose="02020603050405020304" pitchFamily="18" charset="0"/>
              </a:rPr>
              <a:t>Рис. 3. </a:t>
            </a:r>
            <a:r>
              <a:rPr lang="ru-RU" sz="2000" dirty="0" err="1">
                <a:latin typeface="Times New Roman" panose="02020603050405020304" pitchFamily="18" charset="0"/>
                <a:ea typeface="Times New Roman" panose="02020603050405020304" pitchFamily="18" charset="0"/>
              </a:rPr>
              <a:t>Складові</a:t>
            </a:r>
            <a:r>
              <a:rPr lang="ru-RU" sz="2000" dirty="0">
                <a:latin typeface="Times New Roman" panose="02020603050405020304" pitchFamily="18" charset="0"/>
                <a:ea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rPr>
              <a:t>механізму</a:t>
            </a:r>
            <a:r>
              <a:rPr lang="ru-RU" sz="2000" dirty="0">
                <a:latin typeface="Times New Roman" panose="02020603050405020304" pitchFamily="18" charset="0"/>
                <a:ea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rPr>
              <a:t>електронної</a:t>
            </a:r>
            <a:r>
              <a:rPr lang="ru-RU" sz="2000" dirty="0">
                <a:latin typeface="Times New Roman" panose="02020603050405020304" pitchFamily="18" charset="0"/>
                <a:ea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rPr>
              <a:t>комерції</a:t>
            </a:r>
            <a:r>
              <a:rPr lang="ru-RU" sz="2000" dirty="0">
                <a:latin typeface="Times New Roman" panose="02020603050405020304" pitchFamily="18" charset="0"/>
                <a:ea typeface="Times New Roman" panose="02020603050405020304" pitchFamily="18" charset="0"/>
              </a:rPr>
              <a:t> </a:t>
            </a:r>
            <a:endParaRPr lang="ru-RU" sz="2000" dirty="0">
              <a:effectLst/>
              <a:latin typeface="Times New Roman" panose="02020603050405020304" pitchFamily="18" charset="0"/>
              <a:ea typeface="Times New Roman" panose="02020603050405020304" pitchFamily="18" charset="0"/>
            </a:endParaRPr>
          </a:p>
        </p:txBody>
      </p:sp>
      <p:graphicFrame>
        <p:nvGraphicFramePr>
          <p:cNvPr id="4" name="Схема 3">
            <a:extLst>
              <a:ext uri="{FF2B5EF4-FFF2-40B4-BE49-F238E27FC236}">
                <a16:creationId xmlns:a16="http://schemas.microsoft.com/office/drawing/2014/main" id="{95B3C654-E2EF-7987-A55B-3B13B2252323}"/>
              </a:ext>
            </a:extLst>
          </p:cNvPr>
          <p:cNvGraphicFramePr/>
          <p:nvPr/>
        </p:nvGraphicFramePr>
        <p:xfrm>
          <a:off x="3352800" y="1828800"/>
          <a:ext cx="5486400" cy="32004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403618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кутник 9"/>
          <p:cNvSpPr/>
          <p:nvPr/>
        </p:nvSpPr>
        <p:spPr>
          <a:xfrm>
            <a:off x="0" y="1"/>
            <a:ext cx="12192000" cy="113241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sz="2400" dirty="0"/>
          </a:p>
        </p:txBody>
      </p:sp>
      <p:pic>
        <p:nvPicPr>
          <p:cNvPr id="12291" name="Рисунок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0900" y="137584"/>
            <a:ext cx="5842000" cy="903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Прямокутник 8"/>
          <p:cNvSpPr/>
          <p:nvPr/>
        </p:nvSpPr>
        <p:spPr>
          <a:xfrm>
            <a:off x="0" y="6540501"/>
            <a:ext cx="12192000" cy="317500"/>
          </a:xfrm>
          <a:prstGeom prst="rect">
            <a:avLst/>
          </a:prstGeom>
          <a:solidFill>
            <a:srgbClr val="DCE6F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uk-UA" sz="1333" dirty="0">
                <a:solidFill>
                  <a:srgbClr val="2D4BA5"/>
                </a:solidFill>
                <a:latin typeface="Arial" panose="020B0604020202020204" pitchFamily="34" charset="0"/>
                <a:cs typeface="Arial" panose="020B0604020202020204" pitchFamily="34" charset="0"/>
              </a:rPr>
              <a:t>м. Житомир, вул. Чуднівська, 103, </a:t>
            </a:r>
            <a:r>
              <a:rPr lang="uk-UA" sz="1333" dirty="0" err="1">
                <a:solidFill>
                  <a:srgbClr val="2D4BA5"/>
                </a:solidFill>
                <a:latin typeface="Arial" panose="020B0604020202020204" pitchFamily="34" charset="0"/>
                <a:cs typeface="Arial" panose="020B0604020202020204" pitchFamily="34" charset="0"/>
              </a:rPr>
              <a:t>тел</a:t>
            </a:r>
            <a:r>
              <a:rPr lang="uk-UA" sz="1333" dirty="0">
                <a:solidFill>
                  <a:srgbClr val="2D4BA5"/>
                </a:solidFill>
                <a:latin typeface="Arial" panose="020B0604020202020204" pitchFamily="34" charset="0"/>
                <a:cs typeface="Arial" panose="020B0604020202020204" pitchFamily="34" charset="0"/>
              </a:rPr>
              <a:t>. +38-0412-24-14-22, </a:t>
            </a:r>
            <a:r>
              <a:rPr lang="en-US" sz="1333" dirty="0">
                <a:solidFill>
                  <a:srgbClr val="2D4BA5"/>
                </a:solidFill>
                <a:latin typeface="Arial" panose="020B0604020202020204" pitchFamily="34" charset="0"/>
                <a:cs typeface="Arial" panose="020B0604020202020204" pitchFamily="34" charset="0"/>
              </a:rPr>
              <a:t>https://ztu.edu.ua, e-mail: rector@ztu.edu.ua</a:t>
            </a:r>
            <a:endParaRPr lang="uk-UA" sz="1333" dirty="0">
              <a:solidFill>
                <a:srgbClr val="2D4BA5"/>
              </a:solidFill>
              <a:latin typeface="Arial" panose="020B0604020202020204" pitchFamily="34" charset="0"/>
              <a:cs typeface="Arial" panose="020B0604020202020204" pitchFamily="34" charset="0"/>
            </a:endParaRPr>
          </a:p>
        </p:txBody>
      </p:sp>
      <p:pic>
        <p:nvPicPr>
          <p:cNvPr id="12293" name="Рисунок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917" y="105834"/>
            <a:ext cx="2986616" cy="903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Рисунок 2"/>
          <p:cNvPicPr>
            <a:picLocks noChangeAspect="1" noChangeArrowheads="1"/>
          </p:cNvPicPr>
          <p:nvPr/>
        </p:nvPicPr>
        <p:blipFill>
          <a:blip r:embed="rId4" cstate="print">
            <a:extLst>
              <a:ext uri="{28A0092B-C50C-407E-A947-70E740481C1C}">
                <a14:useLocalDpi xmlns:a14="http://schemas.microsoft.com/office/drawing/2010/main" val="0"/>
              </a:ext>
            </a:extLst>
          </a:blip>
          <a:srcRect r="66924" b="23732"/>
          <a:stretch>
            <a:fillRect/>
          </a:stretch>
        </p:blipFill>
        <p:spPr bwMode="auto">
          <a:xfrm>
            <a:off x="11176001" y="177800"/>
            <a:ext cx="886884"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9127068" y="234951"/>
            <a:ext cx="2224617" cy="768349"/>
          </a:xfrm>
          <a:prstGeom prst="rect">
            <a:avLst/>
          </a:prstGeom>
          <a:noFill/>
        </p:spPr>
        <p:txBody>
          <a:bodyPr wrap="none"/>
          <a:lstStyle/>
          <a:p>
            <a:pPr algn="ctr">
              <a:defRPr/>
            </a:pPr>
            <a:r>
              <a:rPr lang="uk-UA" sz="1400" b="1" spc="-40" dirty="0">
                <a:solidFill>
                  <a:srgbClr val="2D4BA5"/>
                </a:solidFill>
              </a:rPr>
              <a:t>ФАКУЛЬТЕТ БІЗНЕСУ </a:t>
            </a:r>
          </a:p>
          <a:p>
            <a:pPr algn="ctr">
              <a:defRPr/>
            </a:pPr>
            <a:r>
              <a:rPr lang="uk-UA" sz="1400" b="1" spc="-40" dirty="0">
                <a:solidFill>
                  <a:srgbClr val="2D4BA5"/>
                </a:solidFill>
              </a:rPr>
              <a:t>ТА СФЕРИ</a:t>
            </a:r>
          </a:p>
          <a:p>
            <a:pPr algn="ctr">
              <a:defRPr/>
            </a:pPr>
            <a:r>
              <a:rPr lang="uk-UA" sz="1400" b="1" spc="-40" dirty="0">
                <a:solidFill>
                  <a:srgbClr val="2D4BA5"/>
                </a:solidFill>
              </a:rPr>
              <a:t>ОБСЛУГОВУВАННЯ</a:t>
            </a:r>
          </a:p>
        </p:txBody>
      </p:sp>
      <p:sp>
        <p:nvSpPr>
          <p:cNvPr id="12451" name="Rectangle 281">
            <a:extLst>
              <a:ext uri="{FF2B5EF4-FFF2-40B4-BE49-F238E27FC236}">
                <a16:creationId xmlns:a16="http://schemas.microsoft.com/office/drawing/2014/main" id="{ECC2A2B8-690F-4AB6-AE9E-0FC62D3A4A1E}"/>
              </a:ext>
            </a:extLst>
          </p:cNvPr>
          <p:cNvSpPr>
            <a:spLocks noChangeArrowheads="1"/>
          </p:cNvSpPr>
          <p:nvPr/>
        </p:nvSpPr>
        <p:spPr bwMode="auto">
          <a:xfrm>
            <a:off x="3390900" y="153785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2" name="Rectangle 21">
            <a:extLst>
              <a:ext uri="{FF2B5EF4-FFF2-40B4-BE49-F238E27FC236}">
                <a16:creationId xmlns:a16="http://schemas.microsoft.com/office/drawing/2014/main" id="{F52D540A-706D-4C9A-A65F-75542080AB72}"/>
              </a:ext>
            </a:extLst>
          </p:cNvPr>
          <p:cNvSpPr>
            <a:spLocks noChangeArrowheads="1"/>
          </p:cNvSpPr>
          <p:nvPr/>
        </p:nvSpPr>
        <p:spPr bwMode="auto">
          <a:xfrm>
            <a:off x="179917" y="1136076"/>
            <a:ext cx="3437041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12" name="Прямоугольник 11">
            <a:extLst>
              <a:ext uri="{FF2B5EF4-FFF2-40B4-BE49-F238E27FC236}">
                <a16:creationId xmlns:a16="http://schemas.microsoft.com/office/drawing/2014/main" id="{C4A0B4B2-2747-4F72-BE4F-3770263B4FF8}"/>
              </a:ext>
            </a:extLst>
          </p:cNvPr>
          <p:cNvSpPr/>
          <p:nvPr/>
        </p:nvSpPr>
        <p:spPr>
          <a:xfrm>
            <a:off x="1296099" y="6040453"/>
            <a:ext cx="10351639" cy="504625"/>
          </a:xfrm>
          <a:prstGeom prst="rect">
            <a:avLst/>
          </a:prstGeom>
        </p:spPr>
        <p:txBody>
          <a:bodyPr wrap="square">
            <a:spAutoFit/>
          </a:bodyPr>
          <a:lstStyle/>
          <a:p>
            <a:pPr algn="ctr">
              <a:lnSpc>
                <a:spcPct val="150000"/>
              </a:lnSpc>
            </a:pPr>
            <a:r>
              <a:rPr lang="ru-RU" sz="2000" dirty="0">
                <a:latin typeface="Times New Roman" panose="02020603050405020304" pitchFamily="18" charset="0"/>
                <a:ea typeface="Times New Roman" panose="02020603050405020304" pitchFamily="18" charset="0"/>
              </a:rPr>
              <a:t>Рис. 4. </a:t>
            </a:r>
            <a:r>
              <a:rPr lang="ru-RU" sz="2000" dirty="0" err="1">
                <a:latin typeface="Times New Roman" panose="02020603050405020304" pitchFamily="18" charset="0"/>
                <a:ea typeface="Times New Roman" panose="02020603050405020304" pitchFamily="18" charset="0"/>
              </a:rPr>
              <a:t>Динаміка</a:t>
            </a:r>
            <a:r>
              <a:rPr lang="ru-RU" sz="2000" dirty="0">
                <a:latin typeface="Times New Roman" panose="02020603050405020304" pitchFamily="18" charset="0"/>
                <a:ea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rPr>
              <a:t>глобальної</a:t>
            </a:r>
            <a:r>
              <a:rPr lang="ru-RU" sz="2000" dirty="0">
                <a:latin typeface="Times New Roman" panose="02020603050405020304" pitchFamily="18" charset="0"/>
                <a:ea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rPr>
              <a:t>роздрібної</a:t>
            </a:r>
            <a:r>
              <a:rPr lang="ru-RU" sz="2000" dirty="0">
                <a:latin typeface="Times New Roman" panose="02020603050405020304" pitchFamily="18" charset="0"/>
                <a:ea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rPr>
              <a:t>електронної</a:t>
            </a:r>
            <a:r>
              <a:rPr lang="ru-RU" sz="2000" dirty="0">
                <a:latin typeface="Times New Roman" panose="02020603050405020304" pitchFamily="18" charset="0"/>
                <a:ea typeface="Times New Roman" panose="02020603050405020304" pitchFamily="18" charset="0"/>
              </a:rPr>
              <a:t> </a:t>
            </a:r>
            <a:r>
              <a:rPr lang="ru-RU" sz="2000" dirty="0" err="1">
                <a:latin typeface="Times New Roman" panose="02020603050405020304" pitchFamily="18" charset="0"/>
                <a:ea typeface="Times New Roman" panose="02020603050405020304" pitchFamily="18" charset="0"/>
              </a:rPr>
              <a:t>торгівлі</a:t>
            </a:r>
            <a:r>
              <a:rPr lang="ru-RU" sz="2000" dirty="0">
                <a:latin typeface="Times New Roman" panose="02020603050405020304" pitchFamily="18" charset="0"/>
                <a:ea typeface="Times New Roman" panose="02020603050405020304" pitchFamily="18" charset="0"/>
              </a:rPr>
              <a:t> у 2014-2022 </a:t>
            </a:r>
            <a:r>
              <a:rPr lang="ru-RU" sz="2000" dirty="0" err="1">
                <a:latin typeface="Times New Roman" panose="02020603050405020304" pitchFamily="18" charset="0"/>
                <a:ea typeface="Times New Roman" panose="02020603050405020304" pitchFamily="18" charset="0"/>
              </a:rPr>
              <a:t>рр</a:t>
            </a:r>
            <a:r>
              <a:rPr lang="ru-RU" sz="2000" dirty="0">
                <a:latin typeface="Times New Roman" panose="02020603050405020304" pitchFamily="18" charset="0"/>
                <a:ea typeface="Times New Roman" panose="02020603050405020304" pitchFamily="18" charset="0"/>
              </a:rPr>
              <a:t>., млрд дол. США </a:t>
            </a:r>
            <a:endParaRPr lang="ru-RU" sz="2000" dirty="0">
              <a:effectLst/>
              <a:latin typeface="Times New Roman" panose="02020603050405020304" pitchFamily="18" charset="0"/>
              <a:ea typeface="Times New Roman" panose="02020603050405020304" pitchFamily="18" charset="0"/>
            </a:endParaRPr>
          </a:p>
        </p:txBody>
      </p:sp>
      <p:graphicFrame>
        <p:nvGraphicFramePr>
          <p:cNvPr id="3" name="Диаграмма 2">
            <a:extLst>
              <a:ext uri="{FF2B5EF4-FFF2-40B4-BE49-F238E27FC236}">
                <a16:creationId xmlns:a16="http://schemas.microsoft.com/office/drawing/2014/main" id="{8E42DC0C-2BAF-6C98-DF18-34105AD657E5}"/>
              </a:ext>
            </a:extLst>
          </p:cNvPr>
          <p:cNvGraphicFramePr/>
          <p:nvPr>
            <p:extLst>
              <p:ext uri="{D42A27DB-BD31-4B8C-83A1-F6EECF244321}">
                <p14:modId xmlns:p14="http://schemas.microsoft.com/office/powerpoint/2010/main" val="853513527"/>
              </p:ext>
            </p:extLst>
          </p:nvPr>
        </p:nvGraphicFramePr>
        <p:xfrm>
          <a:off x="2690949" y="1698171"/>
          <a:ext cx="7219405" cy="4023753"/>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140823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кутник 9"/>
          <p:cNvSpPr/>
          <p:nvPr/>
        </p:nvSpPr>
        <p:spPr>
          <a:xfrm>
            <a:off x="0" y="1"/>
            <a:ext cx="12192000" cy="113241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sz="2400" dirty="0"/>
          </a:p>
        </p:txBody>
      </p:sp>
      <p:pic>
        <p:nvPicPr>
          <p:cNvPr id="12291" name="Рисунок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0900" y="137584"/>
            <a:ext cx="5842000" cy="903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Прямокутник 8"/>
          <p:cNvSpPr/>
          <p:nvPr/>
        </p:nvSpPr>
        <p:spPr>
          <a:xfrm>
            <a:off x="0" y="6540501"/>
            <a:ext cx="12192000" cy="317500"/>
          </a:xfrm>
          <a:prstGeom prst="rect">
            <a:avLst/>
          </a:prstGeom>
          <a:solidFill>
            <a:srgbClr val="DCE6F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uk-UA" sz="1333" dirty="0">
                <a:solidFill>
                  <a:srgbClr val="2D4BA5"/>
                </a:solidFill>
                <a:latin typeface="Arial" panose="020B0604020202020204" pitchFamily="34" charset="0"/>
                <a:cs typeface="Arial" panose="020B0604020202020204" pitchFamily="34" charset="0"/>
              </a:rPr>
              <a:t>м. Житомир, вул. Чуднівська, 103, </a:t>
            </a:r>
            <a:r>
              <a:rPr lang="uk-UA" sz="1333" dirty="0" err="1">
                <a:solidFill>
                  <a:srgbClr val="2D4BA5"/>
                </a:solidFill>
                <a:latin typeface="Arial" panose="020B0604020202020204" pitchFamily="34" charset="0"/>
                <a:cs typeface="Arial" panose="020B0604020202020204" pitchFamily="34" charset="0"/>
              </a:rPr>
              <a:t>тел</a:t>
            </a:r>
            <a:r>
              <a:rPr lang="uk-UA" sz="1333" dirty="0">
                <a:solidFill>
                  <a:srgbClr val="2D4BA5"/>
                </a:solidFill>
                <a:latin typeface="Arial" panose="020B0604020202020204" pitchFamily="34" charset="0"/>
                <a:cs typeface="Arial" panose="020B0604020202020204" pitchFamily="34" charset="0"/>
              </a:rPr>
              <a:t>. +38-0412-24-14-22, </a:t>
            </a:r>
            <a:r>
              <a:rPr lang="en-US" sz="1333" dirty="0">
                <a:solidFill>
                  <a:srgbClr val="2D4BA5"/>
                </a:solidFill>
                <a:latin typeface="Arial" panose="020B0604020202020204" pitchFamily="34" charset="0"/>
                <a:cs typeface="Arial" panose="020B0604020202020204" pitchFamily="34" charset="0"/>
              </a:rPr>
              <a:t>https://ztu.edu.ua, e-mail: rector@ztu.edu.ua</a:t>
            </a:r>
            <a:endParaRPr lang="uk-UA" sz="1333" dirty="0">
              <a:solidFill>
                <a:srgbClr val="2D4BA5"/>
              </a:solidFill>
              <a:latin typeface="Arial" panose="020B0604020202020204" pitchFamily="34" charset="0"/>
              <a:cs typeface="Arial" panose="020B0604020202020204" pitchFamily="34" charset="0"/>
            </a:endParaRPr>
          </a:p>
        </p:txBody>
      </p:sp>
      <p:pic>
        <p:nvPicPr>
          <p:cNvPr id="12293" name="Рисунок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917" y="105834"/>
            <a:ext cx="2986616" cy="903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Рисунок 2"/>
          <p:cNvPicPr>
            <a:picLocks noChangeAspect="1" noChangeArrowheads="1"/>
          </p:cNvPicPr>
          <p:nvPr/>
        </p:nvPicPr>
        <p:blipFill>
          <a:blip r:embed="rId4" cstate="print">
            <a:extLst>
              <a:ext uri="{28A0092B-C50C-407E-A947-70E740481C1C}">
                <a14:useLocalDpi xmlns:a14="http://schemas.microsoft.com/office/drawing/2010/main" val="0"/>
              </a:ext>
            </a:extLst>
          </a:blip>
          <a:srcRect r="66924" b="23732"/>
          <a:stretch>
            <a:fillRect/>
          </a:stretch>
        </p:blipFill>
        <p:spPr bwMode="auto">
          <a:xfrm>
            <a:off x="11176001" y="177800"/>
            <a:ext cx="886884"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9127068" y="234951"/>
            <a:ext cx="2224617" cy="768349"/>
          </a:xfrm>
          <a:prstGeom prst="rect">
            <a:avLst/>
          </a:prstGeom>
          <a:noFill/>
        </p:spPr>
        <p:txBody>
          <a:bodyPr wrap="none"/>
          <a:lstStyle/>
          <a:p>
            <a:pPr algn="ctr">
              <a:defRPr/>
            </a:pPr>
            <a:r>
              <a:rPr lang="uk-UA" sz="1400" b="1" spc="-40" dirty="0">
                <a:solidFill>
                  <a:srgbClr val="2D4BA5"/>
                </a:solidFill>
              </a:rPr>
              <a:t>ФАКУЛЬТЕТ БІЗНЕСУ </a:t>
            </a:r>
          </a:p>
          <a:p>
            <a:pPr algn="ctr">
              <a:defRPr/>
            </a:pPr>
            <a:r>
              <a:rPr lang="uk-UA" sz="1400" b="1" spc="-40" dirty="0">
                <a:solidFill>
                  <a:srgbClr val="2D4BA5"/>
                </a:solidFill>
              </a:rPr>
              <a:t>ТА СФЕРИ</a:t>
            </a:r>
          </a:p>
          <a:p>
            <a:pPr algn="ctr">
              <a:defRPr/>
            </a:pPr>
            <a:r>
              <a:rPr lang="uk-UA" sz="1400" b="1" spc="-40" dirty="0">
                <a:solidFill>
                  <a:srgbClr val="2D4BA5"/>
                </a:solidFill>
              </a:rPr>
              <a:t>ОБСЛУГОВУВАННЯ</a:t>
            </a:r>
          </a:p>
        </p:txBody>
      </p:sp>
      <p:sp>
        <p:nvSpPr>
          <p:cNvPr id="12451" name="Rectangle 281">
            <a:extLst>
              <a:ext uri="{FF2B5EF4-FFF2-40B4-BE49-F238E27FC236}">
                <a16:creationId xmlns:a16="http://schemas.microsoft.com/office/drawing/2014/main" id="{ECC2A2B8-690F-4AB6-AE9E-0FC62D3A4A1E}"/>
              </a:ext>
            </a:extLst>
          </p:cNvPr>
          <p:cNvSpPr>
            <a:spLocks noChangeArrowheads="1"/>
          </p:cNvSpPr>
          <p:nvPr/>
        </p:nvSpPr>
        <p:spPr bwMode="auto">
          <a:xfrm>
            <a:off x="3390900" y="153785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2" name="Rectangle 21">
            <a:extLst>
              <a:ext uri="{FF2B5EF4-FFF2-40B4-BE49-F238E27FC236}">
                <a16:creationId xmlns:a16="http://schemas.microsoft.com/office/drawing/2014/main" id="{F52D540A-706D-4C9A-A65F-75542080AB72}"/>
              </a:ext>
            </a:extLst>
          </p:cNvPr>
          <p:cNvSpPr>
            <a:spLocks noChangeArrowheads="1"/>
          </p:cNvSpPr>
          <p:nvPr/>
        </p:nvSpPr>
        <p:spPr bwMode="auto">
          <a:xfrm>
            <a:off x="179917" y="1136076"/>
            <a:ext cx="3437041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12" name="Прямоугольник 11">
            <a:extLst>
              <a:ext uri="{FF2B5EF4-FFF2-40B4-BE49-F238E27FC236}">
                <a16:creationId xmlns:a16="http://schemas.microsoft.com/office/drawing/2014/main" id="{C4A0B4B2-2747-4F72-BE4F-3770263B4FF8}"/>
              </a:ext>
            </a:extLst>
          </p:cNvPr>
          <p:cNvSpPr/>
          <p:nvPr/>
        </p:nvSpPr>
        <p:spPr>
          <a:xfrm>
            <a:off x="1296099" y="6040453"/>
            <a:ext cx="10351639" cy="504625"/>
          </a:xfrm>
          <a:prstGeom prst="rect">
            <a:avLst/>
          </a:prstGeom>
        </p:spPr>
        <p:txBody>
          <a:bodyPr wrap="square">
            <a:spAutoFit/>
          </a:bodyPr>
          <a:lstStyle/>
          <a:p>
            <a:pPr algn="ctr">
              <a:lnSpc>
                <a:spcPct val="150000"/>
              </a:lnSpc>
            </a:pPr>
            <a:r>
              <a:rPr lang="ru-RU" sz="2000" dirty="0">
                <a:latin typeface="Times New Roman" panose="02020603050405020304" pitchFamily="18" charset="0"/>
                <a:ea typeface="Times New Roman" panose="02020603050405020304" pitchFamily="18" charset="0"/>
              </a:rPr>
              <a:t>Рис. 5. </a:t>
            </a:r>
            <a:r>
              <a:rPr lang="uk-UA" sz="1800" dirty="0">
                <a:effectLst/>
                <a:latin typeface="Times New Roman" panose="02020603050405020304" pitchFamily="18" charset="0"/>
                <a:ea typeface="Calibri" panose="020F0502020204030204" pitchFamily="34" charset="0"/>
              </a:rPr>
              <a:t>Регіональна структура роздрібної електронної торгівлі у 2022 році, млрд </a:t>
            </a:r>
            <a:r>
              <a:rPr lang="uk-UA" sz="1800" dirty="0" err="1">
                <a:effectLst/>
                <a:latin typeface="Times New Roman" panose="02020603050405020304" pitchFamily="18" charset="0"/>
                <a:ea typeface="Calibri" panose="020F0502020204030204" pitchFamily="34" charset="0"/>
              </a:rPr>
              <a:t>дол</a:t>
            </a:r>
            <a:r>
              <a:rPr lang="uk-UA" sz="1800" dirty="0">
                <a:effectLst/>
                <a:latin typeface="Times New Roman" panose="02020603050405020304" pitchFamily="18" charset="0"/>
                <a:ea typeface="Calibri" panose="020F0502020204030204" pitchFamily="34" charset="0"/>
              </a:rPr>
              <a:t>. США </a:t>
            </a:r>
            <a:endParaRPr lang="ru-RU" sz="2000" dirty="0">
              <a:effectLst/>
              <a:latin typeface="Times New Roman" panose="02020603050405020304" pitchFamily="18" charset="0"/>
              <a:ea typeface="Times New Roman" panose="02020603050405020304" pitchFamily="18" charset="0"/>
            </a:endParaRPr>
          </a:p>
        </p:txBody>
      </p:sp>
      <p:graphicFrame>
        <p:nvGraphicFramePr>
          <p:cNvPr id="4" name="Диаграмма 3">
            <a:extLst>
              <a:ext uri="{FF2B5EF4-FFF2-40B4-BE49-F238E27FC236}">
                <a16:creationId xmlns:a16="http://schemas.microsoft.com/office/drawing/2014/main" id="{38E9B667-B3CE-D1F6-531E-BDE25C9CB5DD}"/>
              </a:ext>
            </a:extLst>
          </p:cNvPr>
          <p:cNvGraphicFramePr/>
          <p:nvPr>
            <p:extLst>
              <p:ext uri="{D42A27DB-BD31-4B8C-83A1-F6EECF244321}">
                <p14:modId xmlns:p14="http://schemas.microsoft.com/office/powerpoint/2010/main" val="1962237041"/>
              </p:ext>
            </p:extLst>
          </p:nvPr>
        </p:nvGraphicFramePr>
        <p:xfrm>
          <a:off x="2229393" y="1445623"/>
          <a:ext cx="8212183" cy="4276301"/>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695236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кутник 9"/>
          <p:cNvSpPr/>
          <p:nvPr/>
        </p:nvSpPr>
        <p:spPr>
          <a:xfrm>
            <a:off x="0" y="1"/>
            <a:ext cx="12192000" cy="113241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sz="2400" dirty="0"/>
          </a:p>
        </p:txBody>
      </p:sp>
      <p:pic>
        <p:nvPicPr>
          <p:cNvPr id="12291" name="Рисунок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0900" y="137584"/>
            <a:ext cx="5842000" cy="903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Прямокутник 8"/>
          <p:cNvSpPr/>
          <p:nvPr/>
        </p:nvSpPr>
        <p:spPr>
          <a:xfrm>
            <a:off x="0" y="6540501"/>
            <a:ext cx="12192000" cy="317500"/>
          </a:xfrm>
          <a:prstGeom prst="rect">
            <a:avLst/>
          </a:prstGeom>
          <a:solidFill>
            <a:srgbClr val="DCE6F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uk-UA" sz="1333" dirty="0">
                <a:solidFill>
                  <a:srgbClr val="2D4BA5"/>
                </a:solidFill>
                <a:latin typeface="Arial" panose="020B0604020202020204" pitchFamily="34" charset="0"/>
                <a:cs typeface="Arial" panose="020B0604020202020204" pitchFamily="34" charset="0"/>
              </a:rPr>
              <a:t>м. Житомир, вул. Чуднівська, 103, </a:t>
            </a:r>
            <a:r>
              <a:rPr lang="uk-UA" sz="1333" dirty="0" err="1">
                <a:solidFill>
                  <a:srgbClr val="2D4BA5"/>
                </a:solidFill>
                <a:latin typeface="Arial" panose="020B0604020202020204" pitchFamily="34" charset="0"/>
                <a:cs typeface="Arial" panose="020B0604020202020204" pitchFamily="34" charset="0"/>
              </a:rPr>
              <a:t>тел</a:t>
            </a:r>
            <a:r>
              <a:rPr lang="uk-UA" sz="1333" dirty="0">
                <a:solidFill>
                  <a:srgbClr val="2D4BA5"/>
                </a:solidFill>
                <a:latin typeface="Arial" panose="020B0604020202020204" pitchFamily="34" charset="0"/>
                <a:cs typeface="Arial" panose="020B0604020202020204" pitchFamily="34" charset="0"/>
              </a:rPr>
              <a:t>. +38-0412-24-14-22, </a:t>
            </a:r>
            <a:r>
              <a:rPr lang="en-US" sz="1333" dirty="0">
                <a:solidFill>
                  <a:srgbClr val="2D4BA5"/>
                </a:solidFill>
                <a:latin typeface="Arial" panose="020B0604020202020204" pitchFamily="34" charset="0"/>
                <a:cs typeface="Arial" panose="020B0604020202020204" pitchFamily="34" charset="0"/>
              </a:rPr>
              <a:t>https://ztu.edu.ua, e-mail: rector@ztu.edu.ua</a:t>
            </a:r>
            <a:endParaRPr lang="uk-UA" sz="1333" dirty="0">
              <a:solidFill>
                <a:srgbClr val="2D4BA5"/>
              </a:solidFill>
              <a:latin typeface="Arial" panose="020B0604020202020204" pitchFamily="34" charset="0"/>
              <a:cs typeface="Arial" panose="020B0604020202020204" pitchFamily="34" charset="0"/>
            </a:endParaRPr>
          </a:p>
        </p:txBody>
      </p:sp>
      <p:pic>
        <p:nvPicPr>
          <p:cNvPr id="12293" name="Рисунок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917" y="105834"/>
            <a:ext cx="2986616" cy="903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Рисунок 2"/>
          <p:cNvPicPr>
            <a:picLocks noChangeAspect="1" noChangeArrowheads="1"/>
          </p:cNvPicPr>
          <p:nvPr/>
        </p:nvPicPr>
        <p:blipFill>
          <a:blip r:embed="rId4" cstate="print">
            <a:extLst>
              <a:ext uri="{28A0092B-C50C-407E-A947-70E740481C1C}">
                <a14:useLocalDpi xmlns:a14="http://schemas.microsoft.com/office/drawing/2010/main" val="0"/>
              </a:ext>
            </a:extLst>
          </a:blip>
          <a:srcRect r="66924" b="23732"/>
          <a:stretch>
            <a:fillRect/>
          </a:stretch>
        </p:blipFill>
        <p:spPr bwMode="auto">
          <a:xfrm>
            <a:off x="11176001" y="177800"/>
            <a:ext cx="886884"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9127068" y="234951"/>
            <a:ext cx="2224617" cy="768349"/>
          </a:xfrm>
          <a:prstGeom prst="rect">
            <a:avLst/>
          </a:prstGeom>
          <a:noFill/>
        </p:spPr>
        <p:txBody>
          <a:bodyPr wrap="none"/>
          <a:lstStyle/>
          <a:p>
            <a:pPr algn="ctr">
              <a:defRPr/>
            </a:pPr>
            <a:r>
              <a:rPr lang="uk-UA" sz="1400" b="1" spc="-40" dirty="0">
                <a:solidFill>
                  <a:srgbClr val="2D4BA5"/>
                </a:solidFill>
              </a:rPr>
              <a:t>ФАКУЛЬТЕТ БІЗНЕСУ </a:t>
            </a:r>
          </a:p>
          <a:p>
            <a:pPr algn="ctr">
              <a:defRPr/>
            </a:pPr>
            <a:r>
              <a:rPr lang="uk-UA" sz="1400" b="1" spc="-40" dirty="0">
                <a:solidFill>
                  <a:srgbClr val="2D4BA5"/>
                </a:solidFill>
              </a:rPr>
              <a:t>ТА СФЕРИ</a:t>
            </a:r>
          </a:p>
          <a:p>
            <a:pPr algn="ctr">
              <a:defRPr/>
            </a:pPr>
            <a:r>
              <a:rPr lang="uk-UA" sz="1400" b="1" spc="-40" dirty="0">
                <a:solidFill>
                  <a:srgbClr val="2D4BA5"/>
                </a:solidFill>
              </a:rPr>
              <a:t>ОБСЛУГОВУВАННЯ</a:t>
            </a:r>
          </a:p>
        </p:txBody>
      </p:sp>
      <p:sp>
        <p:nvSpPr>
          <p:cNvPr id="12451" name="Rectangle 281">
            <a:extLst>
              <a:ext uri="{FF2B5EF4-FFF2-40B4-BE49-F238E27FC236}">
                <a16:creationId xmlns:a16="http://schemas.microsoft.com/office/drawing/2014/main" id="{ECC2A2B8-690F-4AB6-AE9E-0FC62D3A4A1E}"/>
              </a:ext>
            </a:extLst>
          </p:cNvPr>
          <p:cNvSpPr>
            <a:spLocks noChangeArrowheads="1"/>
          </p:cNvSpPr>
          <p:nvPr/>
        </p:nvSpPr>
        <p:spPr bwMode="auto">
          <a:xfrm>
            <a:off x="3390900" y="153785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2" name="Rectangle 21">
            <a:extLst>
              <a:ext uri="{FF2B5EF4-FFF2-40B4-BE49-F238E27FC236}">
                <a16:creationId xmlns:a16="http://schemas.microsoft.com/office/drawing/2014/main" id="{F52D540A-706D-4C9A-A65F-75542080AB72}"/>
              </a:ext>
            </a:extLst>
          </p:cNvPr>
          <p:cNvSpPr>
            <a:spLocks noChangeArrowheads="1"/>
          </p:cNvSpPr>
          <p:nvPr/>
        </p:nvSpPr>
        <p:spPr bwMode="auto">
          <a:xfrm>
            <a:off x="179917" y="1136076"/>
            <a:ext cx="3437041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16" name="Прямоугольник 15">
            <a:extLst>
              <a:ext uri="{FF2B5EF4-FFF2-40B4-BE49-F238E27FC236}">
                <a16:creationId xmlns:a16="http://schemas.microsoft.com/office/drawing/2014/main" id="{DBEE7F3B-21D2-43BE-BF23-5C83C4CFED13}"/>
              </a:ext>
            </a:extLst>
          </p:cNvPr>
          <p:cNvSpPr/>
          <p:nvPr/>
        </p:nvSpPr>
        <p:spPr>
          <a:xfrm>
            <a:off x="871941" y="1098551"/>
            <a:ext cx="10604067" cy="677108"/>
          </a:xfrm>
          <a:prstGeom prst="rect">
            <a:avLst/>
          </a:prstGeom>
        </p:spPr>
        <p:txBody>
          <a:bodyPr wrap="square">
            <a:spAutoFit/>
          </a:bodyPr>
          <a:lstStyle/>
          <a:p>
            <a:pPr lvl="0" algn="r" eaLnBrk="0" fontAlgn="base" hangingPunct="0">
              <a:spcBef>
                <a:spcPct val="0"/>
              </a:spcBef>
              <a:spcAft>
                <a:spcPct val="0"/>
              </a:spcAft>
            </a:pPr>
            <a:r>
              <a:rPr lang="uk-UA" altLang="ru-RU" dirty="0">
                <a:latin typeface="Times New Roman" panose="02020603050405020304" pitchFamily="18" charset="0"/>
                <a:ea typeface="Arial Unicode MS"/>
                <a:cs typeface="Times New Roman" panose="02020603050405020304" pitchFamily="18" charset="0"/>
              </a:rPr>
              <a:t>Таблиця 1</a:t>
            </a:r>
          </a:p>
          <a:p>
            <a:pPr lvl="0" algn="ctr" eaLnBrk="0" fontAlgn="base" hangingPunct="0">
              <a:spcBef>
                <a:spcPct val="0"/>
              </a:spcBef>
              <a:spcAft>
                <a:spcPct val="0"/>
              </a:spcAft>
            </a:pPr>
            <a:r>
              <a:rPr lang="uk-UA" sz="1800" b="1" dirty="0">
                <a:effectLst/>
                <a:latin typeface="Times New Roman" panose="02020603050405020304" pitchFamily="18" charset="0"/>
                <a:ea typeface="Calibri" panose="020F0502020204030204" pitchFamily="34" charset="0"/>
              </a:rPr>
              <a:t>Провідні країни світу з роздрібного продажу електронної торгівлі у 2021 та 2022 роках</a:t>
            </a:r>
            <a:r>
              <a:rPr lang="ru-UA" sz="2000" dirty="0">
                <a:effectLst/>
              </a:rPr>
              <a:t> </a:t>
            </a:r>
            <a:endParaRPr lang="uk-UA" altLang="ru-RU" sz="2000" dirty="0">
              <a:latin typeface="Times New Roman" panose="02020603050405020304" pitchFamily="18" charset="0"/>
              <a:ea typeface="Arial Unicode MS"/>
              <a:cs typeface="Times New Roman" panose="02020603050405020304" pitchFamily="18" charset="0"/>
            </a:endParaRPr>
          </a:p>
        </p:txBody>
      </p:sp>
      <p:graphicFrame>
        <p:nvGraphicFramePr>
          <p:cNvPr id="4" name="Таблица 3">
            <a:extLst>
              <a:ext uri="{FF2B5EF4-FFF2-40B4-BE49-F238E27FC236}">
                <a16:creationId xmlns:a16="http://schemas.microsoft.com/office/drawing/2014/main" id="{E880318F-CE1B-E306-2480-AF2EAF0E520B}"/>
              </a:ext>
            </a:extLst>
          </p:cNvPr>
          <p:cNvGraphicFramePr>
            <a:graphicFrameLocks noGrp="1"/>
          </p:cNvGraphicFramePr>
          <p:nvPr>
            <p:extLst>
              <p:ext uri="{D42A27DB-BD31-4B8C-83A1-F6EECF244321}">
                <p14:modId xmlns:p14="http://schemas.microsoft.com/office/powerpoint/2010/main" val="612489927"/>
              </p:ext>
            </p:extLst>
          </p:nvPr>
        </p:nvGraphicFramePr>
        <p:xfrm>
          <a:off x="838200" y="2977991"/>
          <a:ext cx="10515600" cy="3003873"/>
        </p:xfrm>
        <a:graphic>
          <a:graphicData uri="http://schemas.openxmlformats.org/drawingml/2006/table">
            <a:tbl>
              <a:tblPr firstRow="1" firstCol="1" bandRow="1">
                <a:tableStyleId>{5C22544A-7EE6-4342-B048-85BDC9FD1C3A}</a:tableStyleId>
              </a:tblPr>
              <a:tblGrid>
                <a:gridCol w="2628900">
                  <a:extLst>
                    <a:ext uri="{9D8B030D-6E8A-4147-A177-3AD203B41FA5}">
                      <a16:colId xmlns:a16="http://schemas.microsoft.com/office/drawing/2014/main" val="2846715867"/>
                    </a:ext>
                  </a:extLst>
                </a:gridCol>
                <a:gridCol w="2628900">
                  <a:extLst>
                    <a:ext uri="{9D8B030D-6E8A-4147-A177-3AD203B41FA5}">
                      <a16:colId xmlns:a16="http://schemas.microsoft.com/office/drawing/2014/main" val="2454210561"/>
                    </a:ext>
                  </a:extLst>
                </a:gridCol>
                <a:gridCol w="2628900">
                  <a:extLst>
                    <a:ext uri="{9D8B030D-6E8A-4147-A177-3AD203B41FA5}">
                      <a16:colId xmlns:a16="http://schemas.microsoft.com/office/drawing/2014/main" val="1869349330"/>
                    </a:ext>
                  </a:extLst>
                </a:gridCol>
                <a:gridCol w="2628900">
                  <a:extLst>
                    <a:ext uri="{9D8B030D-6E8A-4147-A177-3AD203B41FA5}">
                      <a16:colId xmlns:a16="http://schemas.microsoft.com/office/drawing/2014/main" val="2149262697"/>
                    </a:ext>
                  </a:extLst>
                </a:gridCol>
              </a:tblGrid>
              <a:tr h="0">
                <a:tc>
                  <a:txBody>
                    <a:bodyPr/>
                    <a:lstStyle/>
                    <a:p>
                      <a:pPr algn="ctr">
                        <a:lnSpc>
                          <a:spcPct val="107000"/>
                        </a:lnSpc>
                        <a:spcAft>
                          <a:spcPts val="800"/>
                        </a:spcAft>
                      </a:pPr>
                      <a:r>
                        <a:rPr lang="uk-UA" sz="1600" dirty="0">
                          <a:effectLst/>
                        </a:rPr>
                        <a:t>Країна</a:t>
                      </a:r>
                      <a:endParaRPr lang="ru-U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600">
                          <a:effectLst/>
                        </a:rPr>
                        <a:t>Продажі в 2021 році, млрд. дол.</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600">
                          <a:effectLst/>
                        </a:rPr>
                        <a:t>Продажі в 2022 році, млрд. дол.</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600">
                          <a:effectLst/>
                        </a:rPr>
                        <a:t>Темп росту, %</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37979973"/>
                  </a:ext>
                </a:extLst>
              </a:tr>
              <a:tr h="0">
                <a:tc>
                  <a:txBody>
                    <a:bodyPr/>
                    <a:lstStyle/>
                    <a:p>
                      <a:pPr algn="just">
                        <a:lnSpc>
                          <a:spcPct val="107000"/>
                        </a:lnSpc>
                        <a:spcAft>
                          <a:spcPts val="800"/>
                        </a:spcAft>
                      </a:pPr>
                      <a:r>
                        <a:rPr lang="uk-UA" sz="1600">
                          <a:effectLst/>
                        </a:rPr>
                        <a:t>Китай</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600">
                          <a:effectLst/>
                        </a:rPr>
                        <a:t>2296,95</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600">
                          <a:effectLst/>
                        </a:rPr>
                        <a:t>2779,31</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600">
                          <a:effectLst/>
                        </a:rPr>
                        <a:t>21,0</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49927700"/>
                  </a:ext>
                </a:extLst>
              </a:tr>
              <a:tr h="0">
                <a:tc>
                  <a:txBody>
                    <a:bodyPr/>
                    <a:lstStyle/>
                    <a:p>
                      <a:pPr algn="just">
                        <a:lnSpc>
                          <a:spcPct val="107000"/>
                        </a:lnSpc>
                        <a:spcAft>
                          <a:spcPts val="800"/>
                        </a:spcAft>
                      </a:pPr>
                      <a:r>
                        <a:rPr lang="uk-UA" sz="1600">
                          <a:effectLst/>
                        </a:rPr>
                        <a:t>США</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600">
                          <a:effectLst/>
                        </a:rPr>
                        <a:t>794,50</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600">
                          <a:effectLst/>
                        </a:rPr>
                        <a:t>843,15</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600">
                          <a:effectLst/>
                        </a:rPr>
                        <a:t>6,1</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9564435"/>
                  </a:ext>
                </a:extLst>
              </a:tr>
              <a:tr h="0">
                <a:tc>
                  <a:txBody>
                    <a:bodyPr/>
                    <a:lstStyle/>
                    <a:p>
                      <a:pPr algn="just">
                        <a:lnSpc>
                          <a:spcPct val="107000"/>
                        </a:lnSpc>
                        <a:spcAft>
                          <a:spcPts val="800"/>
                        </a:spcAft>
                      </a:pPr>
                      <a:r>
                        <a:rPr lang="uk-UA" sz="1600">
                          <a:effectLst/>
                        </a:rPr>
                        <a:t>Велика Британія</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600" dirty="0">
                          <a:effectLst/>
                        </a:rPr>
                        <a:t>180,39</a:t>
                      </a:r>
                      <a:endParaRPr lang="ru-U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600" dirty="0">
                          <a:effectLst/>
                        </a:rPr>
                        <a:t>169,02</a:t>
                      </a:r>
                      <a:endParaRPr lang="ru-U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600">
                          <a:effectLst/>
                        </a:rPr>
                        <a:t>-6,3</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64869747"/>
                  </a:ext>
                </a:extLst>
              </a:tr>
              <a:tr h="0">
                <a:tc>
                  <a:txBody>
                    <a:bodyPr/>
                    <a:lstStyle/>
                    <a:p>
                      <a:pPr algn="just">
                        <a:lnSpc>
                          <a:spcPct val="107000"/>
                        </a:lnSpc>
                        <a:spcAft>
                          <a:spcPts val="800"/>
                        </a:spcAft>
                      </a:pPr>
                      <a:r>
                        <a:rPr lang="uk-UA" sz="1600">
                          <a:effectLst/>
                        </a:rPr>
                        <a:t>Японія</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600">
                          <a:effectLst/>
                        </a:rPr>
                        <a:t>141,26</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600">
                          <a:effectLst/>
                        </a:rPr>
                        <a:t>144,08</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600">
                          <a:effectLst/>
                        </a:rPr>
                        <a:t>2,0</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35761271"/>
                  </a:ext>
                </a:extLst>
              </a:tr>
              <a:tr h="0">
                <a:tc>
                  <a:txBody>
                    <a:bodyPr/>
                    <a:lstStyle/>
                    <a:p>
                      <a:pPr algn="just">
                        <a:lnSpc>
                          <a:spcPct val="107000"/>
                        </a:lnSpc>
                        <a:spcAft>
                          <a:spcPts val="800"/>
                        </a:spcAft>
                      </a:pPr>
                      <a:r>
                        <a:rPr lang="uk-UA" sz="1600">
                          <a:effectLst/>
                        </a:rPr>
                        <a:t>Південна Корея</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600">
                          <a:effectLst/>
                        </a:rPr>
                        <a:t>110,60</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600" dirty="0">
                          <a:effectLst/>
                        </a:rPr>
                        <a:t>120,56</a:t>
                      </a:r>
                      <a:endParaRPr lang="ru-U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600">
                          <a:effectLst/>
                        </a:rPr>
                        <a:t>9,0</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46687848"/>
                  </a:ext>
                </a:extLst>
              </a:tr>
              <a:tr h="0">
                <a:tc>
                  <a:txBody>
                    <a:bodyPr/>
                    <a:lstStyle/>
                    <a:p>
                      <a:pPr algn="just">
                        <a:lnSpc>
                          <a:spcPct val="107000"/>
                        </a:lnSpc>
                        <a:spcAft>
                          <a:spcPts val="800"/>
                        </a:spcAft>
                      </a:pPr>
                      <a:r>
                        <a:rPr lang="uk-UA" sz="1600">
                          <a:effectLst/>
                        </a:rPr>
                        <a:t>Німеччина</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600">
                          <a:effectLst/>
                        </a:rPr>
                        <a:t>96,86</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600">
                          <a:effectLst/>
                        </a:rPr>
                        <a:t>101,51</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600" dirty="0">
                          <a:effectLst/>
                        </a:rPr>
                        <a:t>4,8</a:t>
                      </a:r>
                      <a:endParaRPr lang="ru-U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69320655"/>
                  </a:ext>
                </a:extLst>
              </a:tr>
              <a:tr h="0">
                <a:tc>
                  <a:txBody>
                    <a:bodyPr/>
                    <a:lstStyle/>
                    <a:p>
                      <a:pPr algn="just">
                        <a:lnSpc>
                          <a:spcPct val="107000"/>
                        </a:lnSpc>
                        <a:spcAft>
                          <a:spcPts val="800"/>
                        </a:spcAft>
                      </a:pPr>
                      <a:r>
                        <a:rPr lang="uk-UA" sz="1600">
                          <a:effectLst/>
                        </a:rPr>
                        <a:t>Франція</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600">
                          <a:effectLst/>
                        </a:rPr>
                        <a:t>73,80</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600">
                          <a:effectLst/>
                        </a:rPr>
                        <a:t>80,0</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600" dirty="0">
                          <a:effectLst/>
                        </a:rPr>
                        <a:t>8,4</a:t>
                      </a:r>
                      <a:endParaRPr lang="ru-U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97755046"/>
                  </a:ext>
                </a:extLst>
              </a:tr>
              <a:tr h="0">
                <a:tc>
                  <a:txBody>
                    <a:bodyPr/>
                    <a:lstStyle/>
                    <a:p>
                      <a:pPr algn="just">
                        <a:lnSpc>
                          <a:spcPct val="107000"/>
                        </a:lnSpc>
                        <a:spcAft>
                          <a:spcPts val="800"/>
                        </a:spcAft>
                      </a:pPr>
                      <a:r>
                        <a:rPr lang="uk-UA" sz="1600">
                          <a:effectLst/>
                        </a:rPr>
                        <a:t>Індія</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600">
                          <a:effectLst/>
                        </a:rPr>
                        <a:t>55,35</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600">
                          <a:effectLst/>
                        </a:rPr>
                        <a:t>67,53</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600">
                          <a:effectLst/>
                        </a:rPr>
                        <a:t>22,0</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99280991"/>
                  </a:ext>
                </a:extLst>
              </a:tr>
              <a:tr h="0">
                <a:tc>
                  <a:txBody>
                    <a:bodyPr/>
                    <a:lstStyle/>
                    <a:p>
                      <a:pPr algn="just">
                        <a:lnSpc>
                          <a:spcPct val="107000"/>
                        </a:lnSpc>
                        <a:spcAft>
                          <a:spcPts val="800"/>
                        </a:spcAft>
                      </a:pPr>
                      <a:r>
                        <a:rPr lang="uk-UA" sz="1600">
                          <a:effectLst/>
                        </a:rPr>
                        <a:t>Канада</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600">
                          <a:effectLst/>
                        </a:rPr>
                        <a:t>39,22</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600">
                          <a:effectLst/>
                        </a:rPr>
                        <a:t>44,12</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600" dirty="0">
                          <a:effectLst/>
                        </a:rPr>
                        <a:t>12,5</a:t>
                      </a:r>
                      <a:endParaRPr lang="ru-U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7298088"/>
                  </a:ext>
                </a:extLst>
              </a:tr>
              <a:tr h="0">
                <a:tc>
                  <a:txBody>
                    <a:bodyPr/>
                    <a:lstStyle/>
                    <a:p>
                      <a:pPr algn="just">
                        <a:lnSpc>
                          <a:spcPct val="107000"/>
                        </a:lnSpc>
                        <a:spcAft>
                          <a:spcPts val="800"/>
                        </a:spcAft>
                      </a:pPr>
                      <a:r>
                        <a:rPr lang="uk-UA" sz="1600">
                          <a:effectLst/>
                        </a:rPr>
                        <a:t>Іспанія</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600">
                          <a:effectLst/>
                        </a:rPr>
                        <a:t>36,40</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600">
                          <a:effectLst/>
                        </a:rPr>
                        <a:t>37,12</a:t>
                      </a:r>
                      <a:endParaRPr lang="ru-UA"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uk-UA" sz="1600" dirty="0">
                          <a:effectLst/>
                        </a:rPr>
                        <a:t>2,0</a:t>
                      </a:r>
                      <a:endParaRPr lang="ru-U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89966721"/>
                  </a:ext>
                </a:extLst>
              </a:tr>
            </a:tbl>
          </a:graphicData>
        </a:graphic>
      </p:graphicFrame>
    </p:spTree>
    <p:extLst>
      <p:ext uri="{BB962C8B-B14F-4D97-AF65-F5344CB8AC3E}">
        <p14:creationId xmlns:p14="http://schemas.microsoft.com/office/powerpoint/2010/main" val="2909837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кутник 9"/>
          <p:cNvSpPr/>
          <p:nvPr/>
        </p:nvSpPr>
        <p:spPr>
          <a:xfrm>
            <a:off x="0" y="1"/>
            <a:ext cx="12192000" cy="113241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uk-UA" sz="2400" dirty="0"/>
          </a:p>
        </p:txBody>
      </p:sp>
      <p:pic>
        <p:nvPicPr>
          <p:cNvPr id="12291" name="Рисунок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0900" y="137584"/>
            <a:ext cx="5842000" cy="903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Прямокутник 8"/>
          <p:cNvSpPr/>
          <p:nvPr/>
        </p:nvSpPr>
        <p:spPr>
          <a:xfrm>
            <a:off x="0" y="6540501"/>
            <a:ext cx="12192000" cy="317500"/>
          </a:xfrm>
          <a:prstGeom prst="rect">
            <a:avLst/>
          </a:prstGeom>
          <a:solidFill>
            <a:srgbClr val="DCE6F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uk-UA" sz="1333" dirty="0">
                <a:solidFill>
                  <a:srgbClr val="2D4BA5"/>
                </a:solidFill>
                <a:latin typeface="Arial" panose="020B0604020202020204" pitchFamily="34" charset="0"/>
                <a:cs typeface="Arial" panose="020B0604020202020204" pitchFamily="34" charset="0"/>
              </a:rPr>
              <a:t>м. Житомир, вул. Чуднівська, 103, </a:t>
            </a:r>
            <a:r>
              <a:rPr lang="uk-UA" sz="1333" dirty="0" err="1">
                <a:solidFill>
                  <a:srgbClr val="2D4BA5"/>
                </a:solidFill>
                <a:latin typeface="Arial" panose="020B0604020202020204" pitchFamily="34" charset="0"/>
                <a:cs typeface="Arial" panose="020B0604020202020204" pitchFamily="34" charset="0"/>
              </a:rPr>
              <a:t>тел</a:t>
            </a:r>
            <a:r>
              <a:rPr lang="uk-UA" sz="1333" dirty="0">
                <a:solidFill>
                  <a:srgbClr val="2D4BA5"/>
                </a:solidFill>
                <a:latin typeface="Arial" panose="020B0604020202020204" pitchFamily="34" charset="0"/>
                <a:cs typeface="Arial" panose="020B0604020202020204" pitchFamily="34" charset="0"/>
              </a:rPr>
              <a:t>. +38-0412-24-14-22, </a:t>
            </a:r>
            <a:r>
              <a:rPr lang="en-US" sz="1333" dirty="0">
                <a:solidFill>
                  <a:srgbClr val="2D4BA5"/>
                </a:solidFill>
                <a:latin typeface="Arial" panose="020B0604020202020204" pitchFamily="34" charset="0"/>
                <a:cs typeface="Arial" panose="020B0604020202020204" pitchFamily="34" charset="0"/>
              </a:rPr>
              <a:t>https://ztu.edu.ua, e-mail: rector@ztu.edu.ua</a:t>
            </a:r>
            <a:endParaRPr lang="uk-UA" sz="1333" dirty="0">
              <a:solidFill>
                <a:srgbClr val="2D4BA5"/>
              </a:solidFill>
              <a:latin typeface="Arial" panose="020B0604020202020204" pitchFamily="34" charset="0"/>
              <a:cs typeface="Arial" panose="020B0604020202020204" pitchFamily="34" charset="0"/>
            </a:endParaRPr>
          </a:p>
        </p:txBody>
      </p:sp>
      <p:pic>
        <p:nvPicPr>
          <p:cNvPr id="12293" name="Рисунок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917" y="105834"/>
            <a:ext cx="2986616" cy="903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Рисунок 2"/>
          <p:cNvPicPr>
            <a:picLocks noChangeAspect="1" noChangeArrowheads="1"/>
          </p:cNvPicPr>
          <p:nvPr/>
        </p:nvPicPr>
        <p:blipFill>
          <a:blip r:embed="rId4" cstate="print">
            <a:extLst>
              <a:ext uri="{28A0092B-C50C-407E-A947-70E740481C1C}">
                <a14:useLocalDpi xmlns:a14="http://schemas.microsoft.com/office/drawing/2010/main" val="0"/>
              </a:ext>
            </a:extLst>
          </a:blip>
          <a:srcRect r="66924" b="23732"/>
          <a:stretch>
            <a:fillRect/>
          </a:stretch>
        </p:blipFill>
        <p:spPr bwMode="auto">
          <a:xfrm>
            <a:off x="11176001" y="177800"/>
            <a:ext cx="886884"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9127068" y="234951"/>
            <a:ext cx="2224617" cy="768349"/>
          </a:xfrm>
          <a:prstGeom prst="rect">
            <a:avLst/>
          </a:prstGeom>
          <a:noFill/>
        </p:spPr>
        <p:txBody>
          <a:bodyPr wrap="none"/>
          <a:lstStyle/>
          <a:p>
            <a:pPr algn="ctr">
              <a:defRPr/>
            </a:pPr>
            <a:r>
              <a:rPr lang="uk-UA" sz="1400" b="1" spc="-40" dirty="0">
                <a:solidFill>
                  <a:srgbClr val="2D4BA5"/>
                </a:solidFill>
              </a:rPr>
              <a:t>ФАКУЛЬТЕТ БІЗНЕСУ </a:t>
            </a:r>
          </a:p>
          <a:p>
            <a:pPr algn="ctr">
              <a:defRPr/>
            </a:pPr>
            <a:r>
              <a:rPr lang="uk-UA" sz="1400" b="1" spc="-40" dirty="0">
                <a:solidFill>
                  <a:srgbClr val="2D4BA5"/>
                </a:solidFill>
              </a:rPr>
              <a:t>ТА СФЕРИ</a:t>
            </a:r>
          </a:p>
          <a:p>
            <a:pPr algn="ctr">
              <a:defRPr/>
            </a:pPr>
            <a:r>
              <a:rPr lang="uk-UA" sz="1400" b="1" spc="-40" dirty="0">
                <a:solidFill>
                  <a:srgbClr val="2D4BA5"/>
                </a:solidFill>
              </a:rPr>
              <a:t>ОБСЛУГОВУВАННЯ</a:t>
            </a:r>
          </a:p>
        </p:txBody>
      </p:sp>
      <p:sp>
        <p:nvSpPr>
          <p:cNvPr id="12451" name="Rectangle 281">
            <a:extLst>
              <a:ext uri="{FF2B5EF4-FFF2-40B4-BE49-F238E27FC236}">
                <a16:creationId xmlns:a16="http://schemas.microsoft.com/office/drawing/2014/main" id="{ECC2A2B8-690F-4AB6-AE9E-0FC62D3A4A1E}"/>
              </a:ext>
            </a:extLst>
          </p:cNvPr>
          <p:cNvSpPr>
            <a:spLocks noChangeArrowheads="1"/>
          </p:cNvSpPr>
          <p:nvPr/>
        </p:nvSpPr>
        <p:spPr bwMode="auto">
          <a:xfrm>
            <a:off x="3390900" y="153785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2" name="Rectangle 21">
            <a:extLst>
              <a:ext uri="{FF2B5EF4-FFF2-40B4-BE49-F238E27FC236}">
                <a16:creationId xmlns:a16="http://schemas.microsoft.com/office/drawing/2014/main" id="{F52D540A-706D-4C9A-A65F-75542080AB72}"/>
              </a:ext>
            </a:extLst>
          </p:cNvPr>
          <p:cNvSpPr>
            <a:spLocks noChangeArrowheads="1"/>
          </p:cNvSpPr>
          <p:nvPr/>
        </p:nvSpPr>
        <p:spPr bwMode="auto">
          <a:xfrm>
            <a:off x="179917" y="1136076"/>
            <a:ext cx="3437041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sp>
        <p:nvSpPr>
          <p:cNvPr id="12" name="Прямоугольник 11">
            <a:extLst>
              <a:ext uri="{FF2B5EF4-FFF2-40B4-BE49-F238E27FC236}">
                <a16:creationId xmlns:a16="http://schemas.microsoft.com/office/drawing/2014/main" id="{C4A0B4B2-2747-4F72-BE4F-3770263B4FF8}"/>
              </a:ext>
            </a:extLst>
          </p:cNvPr>
          <p:cNvSpPr/>
          <p:nvPr/>
        </p:nvSpPr>
        <p:spPr>
          <a:xfrm>
            <a:off x="1267804" y="5620826"/>
            <a:ext cx="10351639" cy="919675"/>
          </a:xfrm>
          <a:prstGeom prst="rect">
            <a:avLst/>
          </a:prstGeom>
        </p:spPr>
        <p:txBody>
          <a:bodyPr wrap="square">
            <a:spAutoFit/>
          </a:bodyPr>
          <a:lstStyle/>
          <a:p>
            <a:pPr algn="ctr">
              <a:lnSpc>
                <a:spcPct val="150000"/>
              </a:lnSpc>
            </a:pPr>
            <a:r>
              <a:rPr lang="ru-RU" sz="2000" dirty="0">
                <a:latin typeface="Times New Roman" panose="02020603050405020304" pitchFamily="18" charset="0"/>
                <a:ea typeface="Times New Roman" panose="02020603050405020304" pitchFamily="18" charset="0"/>
              </a:rPr>
              <a:t>Рис. 6. </a:t>
            </a:r>
            <a:r>
              <a:rPr lang="uk-UA" sz="1800" dirty="0">
                <a:effectLst/>
                <a:latin typeface="Times New Roman" panose="02020603050405020304" pitchFamily="18" charset="0"/>
                <a:ea typeface="Calibri" panose="020F0502020204030204" pitchFamily="34" charset="0"/>
              </a:rPr>
              <a:t>Продаж за категоріями товарів на світовому ринку електронної комерції у 2019-2024 роках, млрд. доларів </a:t>
            </a:r>
            <a:endParaRPr lang="ru-RU" sz="2000" dirty="0">
              <a:effectLst/>
              <a:latin typeface="Times New Roman" panose="02020603050405020304" pitchFamily="18" charset="0"/>
              <a:ea typeface="Times New Roman" panose="02020603050405020304" pitchFamily="18" charset="0"/>
            </a:endParaRPr>
          </a:p>
        </p:txBody>
      </p:sp>
      <p:graphicFrame>
        <p:nvGraphicFramePr>
          <p:cNvPr id="3" name="Диаграмма 2">
            <a:extLst>
              <a:ext uri="{FF2B5EF4-FFF2-40B4-BE49-F238E27FC236}">
                <a16:creationId xmlns:a16="http://schemas.microsoft.com/office/drawing/2014/main" id="{81FE0537-CD2F-CD0E-9968-202E66688B24}"/>
              </a:ext>
            </a:extLst>
          </p:cNvPr>
          <p:cNvGraphicFramePr/>
          <p:nvPr>
            <p:extLst>
              <p:ext uri="{D42A27DB-BD31-4B8C-83A1-F6EECF244321}">
                <p14:modId xmlns:p14="http://schemas.microsoft.com/office/powerpoint/2010/main" val="3839596023"/>
              </p:ext>
            </p:extLst>
          </p:nvPr>
        </p:nvGraphicFramePr>
        <p:xfrm>
          <a:off x="2699657" y="1270001"/>
          <a:ext cx="8020594" cy="4190273"/>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28459206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1335</TotalTime>
  <Words>1326</Words>
  <Application>Microsoft Office PowerPoint</Application>
  <PresentationFormat>Широкоэкранный</PresentationFormat>
  <Paragraphs>228</Paragraphs>
  <Slides>13</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13</vt:i4>
      </vt:variant>
    </vt:vector>
  </HeadingPairs>
  <TitlesOfParts>
    <vt:vector size="18" baseType="lpstr">
      <vt:lpstr>Arial</vt:lpstr>
      <vt:lpstr>Calibri</vt:lpstr>
      <vt:lpstr>Calibri Light</vt:lpstr>
      <vt:lpstr>Times New Roman</vt:lpstr>
      <vt:lpstr>Тема Office</vt:lpstr>
      <vt:lpstr>КАФЕДРА ФІНАНСІВ ТА ЦИФРОВОЇ ЕКОНОМІКИ  Бондар Олександр Сергійович  (студент групи ЕПМ-20)  КВАЛІФІКАЦІЙНА РОБОТА    ТОРГІВЛЯ НА СВІТОВИХ МАРКЕТПЛЕЙСАХ ЯК ІНСТРУМЕНТ ПІДВИЩЕННЯ  ЕФЕКТИВНОСТІ ДІЯЛЬНОСТІ ПІДПРИЄМСТВА   Науковий керівник: к.е.н., доц. Мельник Т.Ю.  (представлена на здобуття освітнього ступеня «магістр»,  спеціальність 051 «Економіка» (ОПП «Економіка»)  Кваліфікаційну роботу розроблено в рамках проєкту ERASMUS+ «Digitalization of economic as an element of sustainable development of Ukraine and Tajikistan» / DigEco 618270-EPP-1-2020-1-LT-EPPKA2-CBHE-JP. Цей проєкт фінансується за підтримки Європейської Комісії. Цей документ відображає лише погляди автора, і Комісія не несе відповідальності за будь-яке використання інформації, що міститься в документі/This project has been funded with support from the European Commission. This document reflects the views only of the author, and the Commission cannot be held responsible for any use which may be made of the information contained there in.  Житомир, 2023 р.</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kv.shymanska@gmail.com</dc:creator>
  <cp:lastModifiedBy>Світлана Обіход</cp:lastModifiedBy>
  <cp:revision>94</cp:revision>
  <dcterms:created xsi:type="dcterms:W3CDTF">2019-09-28T09:18:55Z</dcterms:created>
  <dcterms:modified xsi:type="dcterms:W3CDTF">2023-12-29T18:04:32Z</dcterms:modified>
</cp:coreProperties>
</file>